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nt the adorning Divine, 
Thou only, my God, canst bestow ; 
I want in those beautiful garments to shine,
Which distinguish Thy household below. 
I want every moment to feel
That Thy Spirit resides in my heart, 
That His power is present to cleanse and to heal, 
And newness of life to imp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ant, oh, I want to attain 
Some likeness, my Saviour, to Thee !
That longed-for resemblance once 
more to regain----
Thy comeliness put upon me ! 
I want to be marked for Thine own, 
Thy seal on my forehead to wear; 
To receive that  new name  on the 
mystic white stone, 
Which none but Thyself can decla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ant as a traveller to haste
Straight onward, nor pause on my way ; 
Nor forethought, nor anxious contrivance to waste 
On the tent only pitched for a day. 
I want, and this sums up my prayer, 
To glorify Thee till I die ; 
Then calmly to yield up my soul to 
Thy care, 
And breathe out, in faith, my last s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2026-09-15T16:57:24Z</dcterms:created>
  <dcterms:modified xsi:type="dcterms:W3CDTF">2026-09-15T16:57:24Z</dcterms:modified>
  <dc:title>Hymn : 576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