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வளைப் பார்த்து; குடிக்க எனக்குக் கொஞ்சம் தண்ணீர் தா, தாகமாயிருக்கிறேன் என்றான்; அவள் பால் துருத்தியைத் திறந்து, அவனுக்குக் குடிக்கக்கொடுத்து, திரும்பவும் அவனை மூடினாள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; நீ கூடாரவாசலிலே நின்று, யாராவது ஒருவன் வந்து, இங்கே யாராகிலும் இருக்கிறார்களா என்று உன்னிடத்தில் கேட்டால், இல்லை என்று சொல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; நீ கூடாரவாசலிலே நின்று, யாராவது ஒருவன் வந்து, இங்கே யாராகிலும் இருக்கிறார்களா என்று உன்னிடத்தில் கேட்டால், இல்லை என்று சொல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ஏபேரின் மனைவியாகிய யாகேல் ஒரு கூடார ஆணியை எடுத்து, தன் கையிலே சுத்தியைப் பிடித்துக் கொண்டு, மெள்ள அவனண்டையில் வந்து, அவன் நெற்றியிலே அந்த ஆணியை அடித்துப்போட்டாள்; அது உருவிப்போய், தரையிலே புதைந்தது; அப்பொழுது ஆயாசமாய்த் தூங்கின அவன் செத்து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ஏபேரின் மனைவியாகிய யாகேல் ஒரு கூடார ஆணியை எடுத்து, தன் கையிலே சுத்தியைப் பிடித்துக் கொண்டு, மெள்ள அவனண்டையில் வந்து, அவன் நெற்றியிலே அந்த ஆணியை அடித்துப்போட்டாள்; அது உருவிப்போய், தரையிலே புதைந்தது; அப்பொழுது ஆயாசமாய்த் தூங்கின அவன் செத்துப்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ஏபேரின் மனைவியாகிய யாகேல் ஒரு கூடார ஆணியை எடுத்து, தன் கையிலே சுத்தியைப் பிடித்துக் கொண்டு, மெள்ள அவனண்டையில் வந்து, அவன் நெற்றியிலே அந்த ஆணியை அடித்துப்போட்டாள்; அது உருவிப்போய், தரையிலே புதைந்தது; அப்பொழுது ஆயாசமாய்த் தூங்கின அவன் செத்துப்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சிசெராவைத் தொடருகிற பாராக் வந்தான்; அப்பொழுது யாகேல் வெளியே அவனுக்கு எதிர்கொண்டுபோய்; வாரும், நீர் தேடுகிற மனுஷனை உமக்குக் காண்பிப்பேன் என்று சொன்னாள்; அவன் அவளிடத்திற்கு வந்தபோது, இதோ, சிசெரா செத்துக்கிடந்தான்; ஆணி அவன் நெறியில் அடித்த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சிசெராவைத் தொடருகிற பாராக் வந்தான்; அப்பொழுது யாகேல் வெளியே அவனுக்கு எதிர்கொண்டுபோய்; வாரும், நீர் தேடுகிற மனுஷனை உமக்குக் காண்பிப்பேன் என்று சொன்னாள்; அவன் அவளிடத்திற்கு வந்தபோது, இதோ, சிசெரா செத்துக்கிடந்தான்; ஆணி அவன் நெறியில் அடித்த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சிசெராவைத் தொடருகிற பாராக் வந்தான்; அப்பொழுது யாகேல் வெளியே அவனுக்கு எதிர்கொண்டுபோய்; வாரும், நீர் தேடுகிற மனுஷனை உமக்குக் காண்பிப்பேன் என்று சொன்னாள்; அவன் அவளிடத்திற்கு வந்தபோது, இதோ, சிசெரா செத்துக்கிடந்தான்; ஆணி அவன் நெறியில் அடித்த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டி தேவன் அந்நாளிலே கானானியரின் ராஜாவாகிய யாபீனை இஸ்ரவேல் புத்திரருக்கு முன்பாகத் தாழ்த்த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ராக் ரதங்களையும் சேனையையும் புறஜாதிகளுடைய அரோசேத்மட்டும் துரத்தினான்; சிசெராவின் சேனையெல்லாம் பட்டயக்கருக்கினால் விழுந்தது; ஒருவனும் மீதியாயிருக்க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் புத்திரரின் கை கானானியரின் ராஜாவாகிய யாபீனை நிர்மூலமாக்குமட்டும் அவன் மேல் பலத்துக் கொண்டே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கூத் மரணமடைந்தபின்பு இஸ்ரவேல் புத்திரர் திரும்பக் கர்த்தரின் பார்வைக்குப் பொல்லாப்பானதைச் செய்துவ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ர்த்தர் அவர்களை ஆத்சோரில் ஆளுகிற யாபீன் என்னும் கானானியருடைய ராஜாவின் கையிலே விற்றுப்போட்டார்; அவனுடைய சேனாபதிக்குச் சிசெரா என்று பேர்; அவன் புறஜாதிகளுடைய பட்டணமாகிய அரோசேத்திலே குடிய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ர்த்தர் அவர்களை ஆத்சோரில் ஆளுகிற யாபீன் என்னும் கானானியருடைய ராஜாவின் கையிலே விற்றுப்போட்டார்; அவனுடைய சேனாபதிக்குச் சிசெரா என்று பேர்; அவன் புறஜாதிகளுடைய பட்டணமாகிய அரோசேத்திலே குடி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க்குத் தொளாயிரம் இருப்பு ரதங்கள் இருந்தது; அவன் இஸ்ரவேல்புத்திரரை இருபது வருஷம் கொடுமையாய் ஒடுக்கினான்;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க்குத் தொளாயிரம் இருப்பு ரதங்கள் இருந்தது; அவன் இஸ்ரவேல்புத்திரரை இருபது வருஷம் கொடுமையாய் ஒடுக்கினான்;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லபிதோத்தின் மனைவியாகிய தெபொராள் என்னும் தீர்க்கதரிசியானவள் இஸ்ரவேலை நியாயம் விசாரித்த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எப்பிராயீம் மலைத்தேசமான ராமாவுக்கும் பெத்தேலுக்கும் நடுவிலிருக்கிற தெபொராளின் பேரீச்சமரத்தின்கீழே குடியிருந்தாள்; அங்கே இஸ்ரவேல் புத்திரர் அவளிடத்திற்கு நியாயவிசாரணைக்குப் போ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எப்பிராயீம் மலைத்தேசமான ராமாவுக்கும் பெத்தேலுக்கும் நடுவிலிருக்கிற தெபொராளின் பேரீச்சமரத்தின்கீழே குடியிருந்தாள்; அங்கே இஸ்ரவேல் புத்திரர் அவளிடத்திற்கு நியாயவிசாரணைக்குப் போ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நப்தலியிலுள்ள கேதேசிலிருக்கிற அபினோகாமின் குமாரன் பாராக்கை வரவழைத்து; நீ நப்தலி புத்திரரிலும், செபுலோன் புத்திரரிலும் பதினாயிரம் பேரைக் கூட்டிக்கொண்டு தாபோர் மலைக்குப் போகக்கடவாய் என்ற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ராக் ரதங்களையும் சேனையையும் புறஜாதிகளுடைய அரோசேத்மட்டும் துரத்தினான்; சிசெராவின் சேனையெல்லாம் பட்டயக்கருக்கினால் விழுந்தது; ஒருவனும் மீதியாயிருக்க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நப்தலியிலுள்ள கேதேசிலிருக்கிற அபினோகாமின் குமாரன் பாராக்கை வரவழைத்து; நீ நப்தலி புத்திரரிலும், செபுலோன் புத்திரரிலும் பதினாயிரம் பேரைக் கூட்டிக்கொண்டு தாபோர் மலைக்குப் போகக்கடவாய் என்ற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நப்தலியிலுள்ள கேதேசிலிருக்கிற அபினோகாமின் குமாரன் பாராக்கை வரவழைத்து; நீ நப்தலி புத்திரரிலும், செபுலோன் புத்திரரிலும் பதினாயிரம் பேரைக் கூட்டிக்கொண்டு தாபோர் மலைக்குப் போகக்கடவாய் என்ற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யாபீனின் சேனாபதியாகிய சிசெராவையும், அவன் ரதங்களையும், அவன் சேனையையும், கீசோன் பள்ளத்தாக்கிலே உன்னிடத்திற்கு வர இழுத்து, அவனை உன் கையில் ஒப்புக்கொடுப்பேன் என்றும், இஸ்ரவேலின் தேவனாகிய கர்த்தர் உனக்குக் கட்டளையிடவில்லையா என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யாபீனின் சேனாபதியாகிய சிசெராவையும், அவன் ரதங்களையும், அவன் சேனையையும், கீசோன் பள்ளத்தாக்கிலே உன்னிடத்திற்கு வர இழுத்து, அவனை உன் கையில் ஒப்புக்கொடுப்பேன் என்றும், இஸ்ரவேலின் தேவனாகிய கர்த்தர் உனக்குக் கட்டளையிடவில்லையா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ாக்; நீ என்னோடேகூட வந்தால் போவேன்; என்னோடே கூடவராவிட்டால், நான் போகமாட்ட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ாக்; நீ என்னோடேகூட வந்தால் போவேன்; என்னோடே கூடவராவிட்டால், நான் போகமாட்ட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ள்: நான் உன்னோடேகூட நிச்சயமாய் வருவேன்; ஆனாலும் நீ போகிற பிரயாணத்தில் உண்டாகிற மேன்மை உனக்குக் கிடையாது; கர்த்தர் சிசெராவை ஒரு ஸ்திரீயின் கையில் ஒப்புக்கொடுப்பார் என்று சொல்லி, தெபொராள் எழும்பி, பாராக்கோடேகூடக் கேதேசுக்குப் போ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ள்: நான் உன்னோடேகூட நிச்சயமாய் வருவேன்; ஆனாலும் நீ போகிற பிரயாணத்தில் உண்டாகிற மேன்மை உனக்குக் கிடையாது; கர்த்தர் சிசெராவை ஒரு ஸ்திரீயின் கையில் ஒப்புக்கொடுப்பார் என்று சொல்லி, தெபொராள் எழும்பி, பாராக்கோடேகூடக் கேதேசுக்குப் போ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ள்: நான் உன்னோடேகூட நிச்சயமாய் வருவேன்; ஆனாலும் நீ போகிற பிரயாணத்தில் உண்டாகிற மேன்மை உனக்குக் கிடையாது; கர்த்தர் சிசெராவை ஒரு ஸ்திரீயின் கையில் ஒப்புக்கொடுப்பார் என்று சொல்லி, தெபொராள் எழும்பி, பாராக்கோடேகூடக் கேதேசுக்குப் போ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ாராக்: செபுலோன் மனுஷரையும் நப்தலி மனுஷரையும் கேதேசுக்கு வரவழைத்து, தன்னைப் பின்செல்லும் பதினாயிரம் பேரோடே போனான்; தெபொராளும் அவனோடேகூடப் போ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ராக் ரதங்களையும் சேனையையும் புறஜாதிகளுடைய அரோசேத்மட்டும் துரத்தினான்; சிசெராவின் சேனையெல்லாம் பட்டயக்கருக்கினால் விழுந்தது; ஒருவனும் மீதியாயிருக்க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ாராக்: செபுலோன் மனுஷரையும் நப்தலி மனுஷரையும் கேதேசுக்கு வரவழைத்து, தன்னைப் பின்செல்லும் பதினாயிரம் பேரோடே போனான்; தெபொராளும் அவனோடேகூடப் போன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னியனான் ஏபேர் என்பவன் மோசேயின் மாமனாகிய ஒபாபின் புத்திரராயிருக்கிற கேனியரை விட்டுப்பிரிந்து, கேதேசின் கிட்ட இருக்கிற சானாயிம் என்னும் கர்வாலிமரங்கள் அருகே தன் கூடாரத்தைப் போட்ட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னியனான் ஏபேர் என்பவன் மோசேயின் மாமனாகிய ஒபாபின் புத்திரராயிருக்கிற கேனியரை விட்டுப்பிரிந்து, கேதேசின் கிட்ட இருக்கிற சானாயிம் என்னும் கர்வாலிமரங்கள் அருகே தன் கூடாரத்தைப் போட்ட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ினோகாமின் குமாரன் பாராக்தாபோர் மலையில் ஏறிப்போனான் என்று சிசெராவுக்கு அறிவிக்கப்பட்டபோ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செரா தொளாயிரம் இருப்புரதங்களாகிய தன்னுடைய எல்லாரதங்களையும், தன்னோடிருக்கும் எல்லா ஜனங்களையும், புறஜாதிகளின் பட்டணமாகிய அரோசேத்திலிருந்து கீசோன் பள்ளத்தாக்கிலே வரவழை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செரா தொளாயிரம் இருப்புரதங்களாகிய தன்னுடைய எல்லாரதங்களையும், தன்னோடிருக்கும் எல்லா ஜனங்களையும், புறஜாதிகளின் பட்டணமாகிய அரோசேத்திலிருந்து கீசோன் பள்ளத்தாக்கிலே வரவழை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ெபொராள் பாராக்கை நோக்கி: எழுந்துபோ; கர்த்தர் சிசெராவை உன் கையில் ஒப்புக்கொடுக்கும் நாள் இதுவே; கர்த்தர் உனக்கு முன்பாகப் புறப்படவில்லையா என்றாள்; அப்பொழுது பாராக்கும், அவன் பின்னாலே பதினாயிரம்பேரும், தாபோர் மலையிலிருந்து இறங்க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ெபொராள் பாராக்கை நோக்கி: எழுந்துபோ; கர்த்தர் சிசெராவை உன் கையில் ஒப்புக்கொடுக்கும் நாள் இதுவே; கர்த்தர் உனக்கு முன்பாகப் புறப்படவில்லையா என்றாள்; அப்பொழுது பாராக்கும், அவன் பின்னாலே பதினாயிரம்பேரும், தாபோர் மலையிலிருந்து இறங்க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ெபொராள் பாராக்கை நோக்கி: எழுந்துபோ; கர்த்தர் சிசெராவை உன் கையில் ஒப்புக்கொடுக்கும் நாள் இதுவே; கர்த்தர் உனக்கு முன்பாகப் புறப்படவில்லையா என்றாள்; அப்பொழுது பாராக்கும், அவன் பின்னாலே பதினாயிரம்பேரும், தாபோர் மலையிலிருந்து இறங்க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ிசெராவையும் அந்த எல்லா ரதங்களையும் சேனையனைத்தையும் பாராக்குக்கு முன்பாகப் பட்டயக்கருக்கினால் கலங்கடித்தார்; சிசெரா ரதத்தைவிட்டிறங்கிக் கால்நடையாய் ஓடிப்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செரா கால்நடையாய்க் கேனியனான ஏபேரின் மனைவி யாகேலுடைய கூடாரத்திற்கு ஓடிவந்தான்; அப்பொழுது யாபீன் என்னும் ஆத்சோரின் ராஜாவுக்கும், கேனியனான ஏபேரின் வீட்டுக்கும் சமாதானம் உண்ட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செரா கால்நடையாய்க் கேனியனான ஏபேரின் மனைவி யாகேலுடைய கூடாரத்திற்கு ஓடிவந்தான்; அப்பொழுது யாபீன் என்னும் ஆத்சோரின் ராஜாவுக்கும், கேனியனான ஏபேரின் வீட்டுக்கும் சமாதானம் உண்ட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ேல் வெளியே சிசெராவுக்கு எதிர்கொண்டுபோய்: உள்ளே வாரும்; என் ஆண்டவனே, என்னண்டை உள்ளே வாரும், பயப்படாதேயும் என்று அவனோடே சொன்னாள்; அப்படியே அவளண்டை கூடாரத்தில் உள்ளே வந்த போது, அவனை ஒரு சமுக்காளத்தினாலே மூடின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ேல் வெளியே சிசெராவுக்கு எதிர்கொண்டுபோய்: உள்ளே வாரும்; என் ஆண்டவனே, என்னண்டை உள்ளே வாரும், பயப்படாதேயும் என்று அவனோடே சொன்னாள்; அப்படியே அவளண்டை கூடாரத்தில் உள்ளே வந்த போது, அவனை ஒரு சமுக்காளத்தினாலே மூடின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வளைப் பார்த்து; குடிக்க எனக்குக் கொஞ்சம் தண்ணீர் தா, தாகமாயிருக்கிறேன் என்றான்; அவள் பால் துருத்தியைத் திறந்து, அவனுக்குக் குடிக்கக்கொடுத்து, திரும்பவும் அவனை மூடினாள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ುದ್ದಲಿಯನ್ನು ತೆರೆದು ಅವನಿಗೆ ಕುಡಿಯಲು ಕೊಟ್ಟು ಅವನನ್ನು ಮುಚ್ಚ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ತಿರಿಗಿ ಅವನು ಅವಳಿಗೆನೀನು ಬಾಗಲಲ್ಲಿ ನಿಂತಿರು; ಯಾವನಾದರೂ ಬಂದು ಇಲ್ಲಿ ಯಾರಾದರೂ ಇದ್ದಾರೋ ಎಂದು ನಿ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ರೆ ಇಲ್ಲ ಎಂದು ಹೇಳ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ಹೆಬೆರನ ಹೆಂಡತಿಯಾದ ಯಾಯೇಲಳು ಗುಡಾರದ ಮೊಳೆ ಯನ್ನು ತೆಗೆದು ತನ್ನ ಕೈಯಲ್ಲಿ ಸುತ್ತಿಗೆಯನ್ನು ಹಿಡಿದು ಕೊಂಡ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ಯಾಸದಿಂದ ಬಹಳ ನಿದ್ರೆ ಮಾಡುತ್ತಿರುವಾಗ ಮೆಲ್ಲಗೆ ಅವನ ಬಳಿಗೆ ಬಂದು ಅವನ ಕಣತಲೆಯಲ್ಲಿ ಆ ಮೊಳೆಯನ್ನು ಹೊಡೆದು ನೆಲ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ಟಿದಳು,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ಗೋ, ಸೀಸೆರನನ್ನು ಹಿಂದಟ್ಟುವ ಬಾರಾಕನು ಬಂದನು. ಆಗ ಯಾಯೇಲಳು ಅವನನ್ನು ಎದುರುಗೊಳ್ಳುವದಕ್ಕೆ ಹೊರಟು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--ಬಾ; ನೀನು ಹುಡುಕುವ ಮನುಷ್ಯನನ್ನು ನಾನು ನಿನಗೆ ತೋರಿಸುವೆನು ಎಂದು ಹೇಳಿದಳು. ಅವನು ಅವಳ ಬಳಿಗೆ ಬಂದಾಗ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ೀಸೆರನು ಸತ್ತು ಬಿದ್ದಿದ್ದನು; ಮೊಳೆಯು ಅವನ ಕಣತಲೆಯಲ್ಲಿ ಹೊಡೆದ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ಹೀಗೆಯೇ ದೇವರು ಆ ದಿನದಲ್ಲಿ ಕಾನಾನ್ಯರ ಅರಸನಾದ ಯಾಬೀನನನ್ನು ಇಸ್ರಾಯೇಲ್‌ ಮಕ್ಕಳ ಮುಂದೆ ತಗ್ಗ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ಸೀಸೆರನು ರಥವನ್ನು ಬಿಟ್ಟು ಇಳಿದು ಕಾಲು ನಡೆಯಾಗಿ ಓಡಿ ಹೋದನು. ಆದರೆ ಬಾರಾಕನು ರಥಗಳನ್ನೂ ಸೈನ್ಯ 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ಸ್ರಾ ಯೇಲ್‌ ಮಕ್ಕಳ ಕೈ ಕಾನಾನ್ಯರ ಅರಸನಾದ ಯಾಬೀನ ನನ್ನು ಕೊಂದುಬಿಡುವ ಮಟ್ಟಿಗೂ ಹೆಚ್ಚಿ ಜಯ ಹೊ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ರೆ ಏಹೂದನು ಸತ್ತತರುವಾಯ ಇಸ್ರಾಯೇಲ್‌ ಮಕ್ಕಳು ತಿರಿಗಿ ಕರ್ತನ ದೃಷ್ಟಿಯಲ್ಲಿ ಕೆಟ್ಟತನ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ದದರಿಂದ ಕರ್ತನು ಅವರನ್ನು ಹಾಚೋರಿನಲ್ಲಿ ಆಳುವ ಕಾನಾನಿನ ಅರಸನಾದ ಯಾಬೀನನ ಕೈಗೆ ಮಾರಿಬಿಟ್ಟನು. ಅವನ ಸೈನ್ಯ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ಾಂಗಗಳ ಪಟ್ಟಣವಾದ ಹರೋಷೆತಿನಲ್ಲಿ ವಾಸವಾಗಿರುವ ಸೀಸೆರನು ಅಧಿಪತಿಯ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ಇಸ್ರಾಯೇಲ್‌ ಮಕ್ಕಳು ಕರ್ತನಿಗೆ ಕೂಗಿದರು. ಯಾಕಂದರೆ ಅವನಿಗೆ ಒಂಭೈನೂರು ಕಬ್ಬಿಣದ ರಥಗಳಿ ದ್ದವು;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‌ ಮಕ್ಕಳನ್ನು ಇಪ್ಪತ್ತು ವರುಷ ಬಲವಾಗಿ ಬಾಧೆಪ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 ಕಾಲದಲ್ಲಿ ಲಪ್ಪೀದೋತನ ಹೆಂಡತಿಯಾದ ದೆಬೋರಳೆಂಬ ಪ್ರವಾದಿನಿ ಇಸ್ರಾಯೇಲ್ಯರಿಗೆ ನ್ಯಾಯ ತೀರಿಸುತ್ತ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ಳು ರಾಮಕ್ಕೂ ಬೇತೇಲಿಗೂ ಮಧ್ಯ ಎಫ್ರಾಯಾಮ್‌ ಬೆಟ್ಟದಲ್ಲಿ ಖರ್ಜೂರದ ಮರದ ಕೆಳಗೆ ವಾಸಿಸಿದ್ದಳು. ಇಸ್ರಾಯೇಲ್‌ ಮಕ್ಕ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 ಬಳಿಗೆ ನ್ಯಾಯತೀರ್ವಿಕೆಗೋಸ್ಕರ ಹೋಗ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ಳು ಕೆದೆಷ್‌ ನಫ್ತಾಲಿಯಲ್ಲಿರುವ ಅಬೀನೋವ ಮನ ಮಗನಾದ ಬಾರಾಕನನ್ನು ಕರೇಕಳುಹಿಸಿ ಅವನ ಸಂಗಡ--ನಿನಗೆ ಇಸ್ರಾಯೇಲ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ಯಜನಾಂಗಗಳ ಹರೋಷೆತಿನ ಮಟ್ಟಿಗೂ ಹಿಂದಟ್ಟಿದನು. ಸೀಸೆರನ ಸೈನ್ಯವೆಲ್ಲಾ ಕತ್ತಿಯಿಂದ ಹತ ವಾಗಿ ಬಿತ್ತು; ಒಬ್ಬನ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ದ ಕರ್ತನು ಆಜ್ಞಾಪಿಸಿದ್ದೇನಂದರೆ--ನೀನು ನಫ್ತಾಲಿಯ ಮಕ್ಕಳ ಲ್ಲಿಯೂ ಜೆಬುಲೂನನ ಮಕ್ಕಳಲ್ಲಿಯೂ ಹತ್ತು ಸಾವಿ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ನ್ನು ಕೂಡಿಸಿಕೊಂಡು ತಾಬೋರ್‌ ಬೆಟ್ಟಕ್ಕೆ ಹೋಗ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ಾನು ಯಾಬೀನನ ಸೇನಾಧಿಪತಿಯಾದ ಸೀಸೆರನನ್ನೂ ಅವನ ರಥಗಳನ್ನೂ ಅವನ ಸೈನ್ಯವನ್ನೂ ಕೀಷೋನಿನ ಬಳಿಗೆ ಬರಮಾಡ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ಕೈ ಯಲ್ಲಿ ಒಪ್ಪಿಸಿಕೊಡುವೆನ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ಬಾರಾಕನು ಅವಳಿಗೆ--ನೀನು ನನ್ನ ಸಂಗಡ ಬಂದರೆ ನಾನು ಹೋಗುವೆನು; ನೀನು ನನ್ನ ಸಂಗಡ ಬಾರದೆ ಇದ್ದರೆ ನಾನು ಹೋಗುವದಿ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ಕ್ಕವಳುನಾನು ನಿನ್ನ ಸಂಗಡ ನಿಶ್ಚಯವಾಗಿ ಬರುವೆನು; ಆದರೆ ನೀನು ಹೋಗುವ ಪ್ರಯಾಣದಿಂದ ಉಂಟಾಗುವ ಘನ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ದಾಗಿರುವದಿಲ್ಲ; ಕರ್ತನು ಒಬ್ಬ ಸ್ತ್ರೀಯ ಕೈಗೆ ಸೀಸೆರನನ್ನು ಮಾರಿಬಿಡುವನು ಎಂದು ಹೇಳಿ ದಳು. ದೆಬೋರಳು ಎ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ರಾಕನ ಕೂಡ ಕೆದೆಷಿಗೆ ಹೋ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ಬಾರಾಕನು ಜೆಬುಲೂನ್ಯರನ್ನೂ ನಫ್ತಾಲ್ಯರಯನ್ನೂ ಕೆದೆಷಿಗೆ ಕರೆದನು; ಅವನು ಹತ್ತು ಸಾವಿರ ಜನರ ಸಹಿತವಾಗಿ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ಯ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ೆಬೋರಳು ಅವನ ಸಂಗಡ ಹೋ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ೋಶೆಯ ಮಾವ ನಾದ ಹೋಬಾಬನ ಮಕ್ಕಳಲ್ಲಿ ಸೇರಿದ ಕೇನ್ಯನಾದ ಹೆಬೆರೆಂಬವನು ಕೇನ್ಯರನ್ನು ಬಿಟ್ಟು ತನ್ನನ್ನು ಪ್ರತ್ಯೇಕ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ಗುಡಾರವನ್ನು ಕೆದೆಷಿನ ಬಳಿಯಲ್ಲಿರುವ ಚಾನನ್ನೀಮೆಂಬ ಬೈಲಿನಲ್ಲಿ ಹಾಕಿಕೊಂಡ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ಅಬೀನೋವಮನ ಮಗನಾದ ಬಾರಾಕನು ತಾಬೋರ್‌ ಬೆಟ್ಟವನ್ನೇರಿದನೆಂದು ಸೀಸೆರನಿಗೆ ತಿಳಿಸ 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ದರಿಂದ ಸೀಸೆರನು ಒಂಭೈನೂರು ಕಬ್ಬಿಣದ ರಥಗಳಾದ ತನ್ನ ಎಲ್ಲಾ ರಥಗಳನ್ನೂ ತನ್ನ ಸಂಗಡ ಇರುವ ಎಲ್ಲಾ ಜನ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ಯಜನಾಂಗಗಳ ಹರೋಷೆತಿನಿಂದ ಕೀಷೋನ್‌ ನದಿಗೆ ಬರಮಾ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ದೆಬೋರಳು ಬಾರಾಕನಿಗೆ--ನೀನು ಏಳು; ಕರ್ತನು ಸೀಸೆರನನ್ನು ನಿನ್ನ ಕೈಗೆ ಒಪ್ಪಿಸಿಕೊಡುವ ದಿನವು ಇದೇ; ಕರ್ತನ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ೆ ಹೊರಡಲಿಲ್ಲವೋ ಅಂದಳು. ಹೀಗೆ ಬಾರಾಕನು ತನ್ನ ಹಿಂದೆ ಹತ್ತು ಸಾವಿರ ಜನರನ್ನು ತೆಗೆದುಕೊಂಡು ತಾಬೋರ್‌ ಬೆಟ್ಟ 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ರ್ತನು ಸೀಸೆರನನ್ನೂ ಅವನ ಎಲ್ಲಾ ರಥಗಳನ್ನೂ ಎಲ್ಲಾ ಸೈನ್ಯವನ್ನೂ ಬಾರಾಕನ ಮುಂದೆ ಕತ್ತಿಯಿಂದ ಚದ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ಸೀಸೆರನು ಕಾಲುನಡೆಯಾಗಿ ಕೇನ್ಯನಾದ ಹೆಬೆರನ ಹೆಂಡತಿಯಾದ ಯಾಯೇಲಳ ಗುಡಾರಕ್ಕೆ ಓಡಿಬಂದನು. ಯಾಬೀನನೆಂಬ ಹಾಚೋರ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 ನಿಗೂ ಕೇನ್ಯನಾದ ಹೆಬೆರನ ಮನೆಗೂ ನಡುವೆ ಸಮಾ ಧಾನ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ಯಾಯೇಲಳು ಸೀಸೆರನನ್ನು ಎದುರುಗೊಳ್ಳುವದಕ್ಕೆ ಹೋಗಿ ಅವನಿಗೆ--ಒಳಗೆ ಬಾ, ನನ್ನ ಪ್ರಭುವೇ; ನನ್ನ ಬಳಿಗೆ ಬ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ಯಪಡಬೇಡ ಎಂದು ಹೇಳಿದಳು. ಅವನು ಗುಡಾರದಲ್ಲಿರುವ ಅವಳ ಬಳಿಗೆ ಬಂದಾಗ ಅವಳು ಅವನನ್ನು ಒಂದು ಜಮಖಾನ ದಿಂದ ಮುಚ್ಚ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ಸೀಸೆರನು ಅವಳಿಗೆ--ದಯ ವಿಟ್ಟು ನನಗೆ ಕುಡಿಯುವದಕ್ಕೆ ಸ್ವಲ್ಪ ನೀರು ಕೊಡು, ನನಗೆ ದಾಹವಾಗಿದೆ ಅಂದನು. ಅವಳು ಹಾ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2026-07-31T15:48:27Z</dcterms:created>
  <dcterms:modified xsi:type="dcterms:W3CDTF">2026-07-31T15:48:27Z</dcterms:modified>
  <dc:title>நியாயாதிபதிகள்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