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presProps" Target="presProps.xml"/>
  <Relationship Id="rId52" Type="http://schemas.openxmlformats.org/officeDocument/2006/relationships/viewProps" Target="viewProps.xml"/>
  <Relationship Id="rId5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ள் நப்தலியிலுள்ள கேதேசிலிருக்கிற அபினோகாமின் குமாரன் பாராக்கை வரவழைத்து; நீ நப்தலி புத்திரரிலும், செபுலோன் புத்திரரிலும் பதினாயிரம் பேரைக் கூட்டிக்கொண்டு தாபோர் மலைக்குப் போகக்கடவாய் என்ற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ள் நப்தலியிலுள்ள கேதேசிலிருக்கிற அபினோகாமின் குமாரன் பாராக்கை வரவழைத்து; நீ நப்தலி புத்திரரிலும், செபுலோன் புத்திரரிலும் பதினாயிரம் பேரைக் கூட்டிக்கொண்டு தாபோர் மலைக்குப் போகக்கடவாய் என்றும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ள் நப்தலியிலுள்ள கேதேசிலிருக்கிற அபினோகாமின் குமாரன் பாராக்கை வரவழைத்து; நீ நப்தலி புத்திரரிலும், செபுலோன் புத்திரரிலும் பதினாயிரம் பேரைக் கூட்டிக்கொண்டு தாபோர் மலைக்குப் போகக்கடவாய் என்ற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யாபீனின் சேனாபதியாகிய சிசெராவையும், அவன் ரதங்களையும், அவன் சேனையையும், கீசோன் பள்ளத்தாக்கிலே உன்னிடத்திற்கு வர இழுத்து, அவனை உன் கையில் ஒப்புக்கொடுப்பேன் என்றும், இஸ்ரவேலின் தேவனாகிய கர்த்தர் உனக்குக் கட்டளையிடவில்லையா என்றா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யாபீனின் சேனாபதியாகிய சிசெராவையும், அவன் ரதங்களையும், அவன் சேனையையும், கீசோன் பள்ளத்தாக்கிலே உன்னிடத்திற்கு வர இழுத்து, அவனை உன் கையில் ஒப்புக்கொடுப்பேன் என்றும், இஸ்ரவேலின் தேவனாகிய கர்த்தர் உனக்குக் கட்டளையிடவில்லையா என்றா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ப் பாராக்; நீ என்னோடேகூட வந்தால் போவேன்; என்னோடே கூடவராவிட்டால், நான் போகமாட்டேன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ள்: நான் உன்னோடேகூட நிச்சயமாய் வருவேன்; ஆனாலும் நீ போகிற பிரயாணத்தில் உண்டாகிற மேன்மை உனக்குக் கிடையாது; கர்த்தர் சிசெராவை ஒரு ஸ்திரீயின் கையில் ஒப்புக்கொடுப்பார் என்று சொல்லி, தெபொராள் எழும்பி, பாராக்கோடேகூடக் கேதேசுக்குப் போனா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ள்: நான் உன்னோடேகூட நிச்சயமாய் வருவேன்; ஆனாலும் நீ போகிற பிரயாணத்தில் உண்டாகிற மேன்மை உனக்குக் கிடையாது; கர்த்தர் சிசெராவை ஒரு ஸ்திரீயின் கையில் ஒப்புக்கொடுப்பார் என்று சொல்லி, தெபொராள் எழும்பி, பாராக்கோடேகூடக் கேதேசுக்குப் போனா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பாராக்: செபுலோன் மனுஷரையும் நப்தலி மனுஷரையும் கேதேசுக்கு வரவழைத்து, தன்னைப் பின்செல்லும் பதினாயிரம் பேரோடே போனான்; தெபொராளும் அவனோடேகூடப் போனா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பாராக்: செபுலோன் மனுஷரையும் நப்தலி மனுஷரையும் கேதேசுக்கு வரவழைத்து, தன்னைப் பின்செல்லும் பதினாயிரம் பேரோடே போனான்; தெபொராளும் அவனோடேகூடப் போனா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ஏகூத் மரணமடைந்தபின்பு இஸ்ரவேல் புத்திரர் திரும்பக் கர்த்தரின் பார்வைக்குப் பொல்லாப்பானதைச் செய்துவந்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ேனியனான் ஏபேர் என்பவன் மோசேயின் மாமனாகிய ஒபாபின் புத்திரராயிருக்கிற கேனியரை விட்டுப்பிரிந்து, கேதேசின் கிட்ட இருக்கிற சானாயிம் என்னும் கர்வாலிமரங்கள் அருகே தன் கூடாரத்தைப் போட்டிருந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ேனியனான் ஏபேர் என்பவன் மோசேயின் மாமனாகிய ஒபாபின் புத்திரராயிருக்கிற கேனியரை விட்டுப்பிரிந்து, கேதேசின் கிட்ட இருக்கிற சானாயிம் என்னும் கர்வாலிமரங்கள் அருகே தன் கூடாரத்தைப் போட்டிருந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ினோகாமின் குமாரன் பாராக்தாபோர் மலையில் ஏறிப்போனான் என்று சிசெராவுக்கு அறிவிக்கப்பட்டபோ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ிசெரா தொளாயிரம் இருப்புரதங்களாகிய தன்னுடைய எல்லாரதங்களையும், தன்னோடிருக்கும் எல்லா ஜனங்களையும், புறஜாதிகளின் பட்டணமாகிய அரோசேத்திலிருந்து கீசோன் பள்ளத்தாக்கிலே வரவழைத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ிசெரா தொளாயிரம் இருப்புரதங்களாகிய தன்னுடைய எல்லாரதங்களையும், தன்னோடிருக்கும் எல்லா ஜனங்களையும், புறஜாதிகளின் பட்டணமாகிய அரோசேத்திலிருந்து கீசோன் பள்ளத்தாக்கிலே வரவழைத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தெபொராள் பாராக்கை நோக்கி: எழுந்துபோ; கர்த்தர் சிசெராவை உன் கையில் ஒப்புக்கொடுக்கும் நாள் இதுவே; கர்த்தர் உனக்கு முன்பாகப் புறப்படவில்லையா என்றாள்; அப்பொழுது பாராக்கும், அவன் பின்னாலே பதினாயிரம்பேரும், தாபோர் மலையிலிருந்து இறங்கின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தெபொராள் பாராக்கை நோக்கி: எழுந்துபோ; கர்த்தர் சிசெராவை உன் கையில் ஒப்புக்கொடுக்கும் நாள் இதுவே; கர்த்தர் உனக்கு முன்பாகப் புறப்படவில்லையா என்றாள்; அப்பொழுது பாராக்கும், அவன் பின்னாலே பதினாயிரம்பேரும், தாபோர் மலையிலிருந்து இறங்கின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தெபொராள் பாராக்கை நோக்கி: எழுந்துபோ; கர்த்தர் சிசெராவை உன் கையில் ஒப்புக்கொடுக்கும் நாள் இதுவே; கர்த்தர் உனக்கு முன்பாகப் புறப்படவில்லையா என்றாள்; அப்பொழுது பாராக்கும், அவன் பின்னாலே பதினாயிரம்பேரும், தாபோர் மலையிலிருந்து இறங்கி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் சிசெராவையும் அந்த எல்லா ரதங்களையும் சேனையனைத்தையும் பாராக்குக்கு முன்பாகப் பட்டயக்கருக்கினால் கலங்கடித்தார்; சிசெரா ரதத்தைவிட்டிறங்கிக் கால்நடையாய் ஓடிப்போ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் சிசெராவையும் அந்த எல்லா ரதங்களையும் சேனையனைத்தையும் பாராக்குக்கு முன்பாகப் பட்டயக்கருக்கினால் கலங்கடித்தார்; சிசெரா ரதத்தைவிட்டிறங்கிக் கால்நடையாய் ஓடிப்போ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ையால் கர்த்தர் அவர்களை ஆத்சோரில் ஆளுகிற யாபீன் என்னும் கானானியருடைய ராஜாவின் கையிலே விற்றுப்போட்டார்; அவனுடைய சேனாபதிக்குச் சிசெரா என்று பேர்; அவன் புறஜாதிகளுடைய பட்டணமாகிய அரோசேத்திலே குடியிருந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ாராக் ரதங்களையும் சேனையையும் புறஜாதிகளுடைய அரோசேத்மட்டும் துரத்தினான்; சிசெராவின் சேனையெல்லாம் பட்டயக்கருக்கினால் விழுந்தது; ஒருவனும் மீதியாயிருக்கவில்லை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ாராக் ரதங்களையும் சேனையையும் புறஜாதிகளுடைய அரோசேத்மட்டும் துரத்தினான்; சிசெராவின் சேனையெல்லாம் பட்டயக்கருக்கினால் விழுந்தது; ஒருவனும் மீதியாயிருக்கவில்லை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ிசெரா கால்நடையாய்க் கேனியனான ஏபேரின் மனைவி யாகேலுடைய கூடாரத்திற்கு ஓடிவந்தான்; அப்பொழுது யாபீன் என்னும் ஆத்சோரின் ராஜாவுக்கும், கேனியனான ஏபேரின் வீட்டுக்கும் சமாதானம் உண்டாயிருந்த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ிசெரா கால்நடையாய்க் கேனியனான ஏபேரின் மனைவி யாகேலுடைய கூடாரத்திற்கு ஓடிவந்தான்; அப்பொழுது யாபீன் என்னும் ஆத்சோரின் ராஜாவுக்கும், கேனியனான ஏபேரின் வீட்டுக்கும் சமாதானம் உண்டாயிரு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ாகேல் வெளியே சிசெராவுக்கு எதிர்கொண்டுபோய்: உள்ளே வாரும்; என் ஆண்டவனே, என்னண்டை உள்ளே வாரும், பயப்படாதேயும் என்று அவனோடே சொன்னாள்; அப்படியே அவளண்டை கூடாரத்தில் உள்ளே வந்த போது, அவனை ஒரு சமுக்காளத்தினாலே மூடினா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ாகேல் வெளியே சிசெராவுக்கு எதிர்கொண்டுபோய்: உள்ளே வாரும்; என் ஆண்டவனே, என்னண்டை உள்ளே வாரும், பயப்படாதேயும் என்று அவனோடே சொன்னாள்; அப்படியே அவளண்டை கூடாரத்தில் உள்ளே வந்த போது, அவனை ஒரு சமுக்காளத்தினாலே மூடினா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அவளைப் பார்த்து; குடிக்க எனக்குக் கொஞ்சம் தண்ணீர் தா, தாகமாயிருக்கிறேன் என்றான்; அவள் பால் துருத்தியைத் திறந்து, அவனுக்குக் குடிக்கக்கொடுத்து, திரும்பவும் அவனை மூடினாள்;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அவளைப் பார்த்து; குடிக்க எனக்குக் கொஞ்சம் தண்ணீர் தா, தாகமாயிருக்கிறேன் என்றான்; அவள் பால் துருத்தியைத் திறந்து, அவனுக்குக் குடிக்கக்கொடுத்து, திரும்பவும் அவனை மூடினாள்;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அவன்; நீ கூடாரவாசலிலே நின்று, யாராவது ஒருவன் வந்து, இங்கே யாராகிலும் இருக்கிறார்களா என்று உன்னிடத்தில் கேட்டால், இல்லை என்று சொல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அவன்; நீ கூடாரவாசலிலே நின்று, யாராவது ஒருவன் வந்து, இங்கே யாராகிலும் இருக்கிறார்களா என்று உன்னிடத்தில் கேட்டால், இல்லை என்று சொல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ையால் கர்த்தர் அவர்களை ஆத்சோரில் ஆளுகிற யாபீன் என்னும் கானானியருடைய ராஜாவின் கையிலே விற்றுப்போட்டார்; அவனுடைய சேனாபதிக்குச் சிசெரா என்று பேர்; அவன் புறஜாதிகளுடைய பட்டணமாகிய அரோசேத்திலே குடியிருந்த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ஏபேரின் மனைவியாகிய யாகேல் ஒரு கூடார ஆணியை எடுத்து, தன் கையிலே சுத்தியைப் பிடித்துக் கொண்டு, மெள்ள அவனண்டையில் வந்து, அவன் நெற்றியிலே அந்த ஆணியை அடித்துப்போட்டாள்; அது உருவிப்போய், தரையிலே புதைந்தது; அப்பொழுது ஆயாசமாய்த் தூங்கின அவன் செத்துப்போன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ஏபேரின் மனைவியாகிய யாகேல் ஒரு கூடார ஆணியை எடுத்து, தன் கையிலே சுத்தியைப் பிடித்துக் கொண்டு, மெள்ள அவனண்டையில் வந்து, அவன் நெற்றியிலே அந்த ஆணியை அடித்துப்போட்டாள்; அது உருவிப்போய், தரையிலே புதைந்தது; அப்பொழுது ஆயாசமாய்த் தூங்கின அவன் செத்துப்போன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ஏபேரின் மனைவியாகிய யாகேல் ஒரு கூடார ஆணியை எடுத்து, தன் கையிலே சுத்தியைப் பிடித்துக் கொண்டு, மெள்ள அவனண்டையில் வந்து, அவன் நெற்றியிலே அந்த ஆணியை அடித்துப்போட்டாள்; அது உருவிப்போய், தரையிலே புதைந்தது; அப்பொழுது ஆயாசமாய்த் தூங்கின அவன் செத்துப்போன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சிசெராவைத் தொடருகிற பாராக் வந்தான்; அப்பொழுது யாகேல் வெளியே அவனுக்கு எதிர்கொண்டுபோய்; வாரும், நீர் தேடுகிற மனுஷனை உமக்குக் காண்பிப்பேன் என்று சொன்னாள்; அவன் அவளிடத்திற்கு வந்தபோது, இதோ, சிசெரா செத்துக்கிடந்தான்; ஆணி அவன் நெறியில் அடித்திருந்த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சிசெராவைத் தொடருகிற பாராக் வந்தான்; அப்பொழுது யாகேல் வெளியே அவனுக்கு எதிர்கொண்டுபோய்; வாரும், நீர் தேடுகிற மனுஷனை உமக்குக் காண்பிப்பேன் என்று சொன்னாள்; அவன் அவளிடத்திற்கு வந்தபோது, இதோ, சிசெரா செத்துக்கிடந்தான்; ஆணி அவன் நெறியில் அடித்திருந்த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சிசெராவைத் தொடருகிற பாராக் வந்தான்; அப்பொழுது யாகேல் வெளியே அவனுக்கு எதிர்கொண்டுபோய்; வாரும், நீர் தேடுகிற மனுஷனை உமக்குக் காண்பிப்பேன் என்று சொன்னாள்; அவன் அவளிடத்திற்கு வந்தபோது, இதோ, சிசெரா செத்துக்கிடந்தான்; ஆணி அவன் நெறியில் அடித்திருந்த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ப்படி தேவன் அந்நாளிலே கானானியரின் ராஜாவாகிய யாபீனை இஸ்ரவேல் புத்திரருக்கு முன்பாகத் தாழ்த்தின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் புத்திரரின் கை கானானியரின் ராஜாவாகிய யாபீனை நிர்மூலமாக்குமட்டும் அவன் மேல் பலத்துக் கொண்டேயிருந்த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் புத்திரரின் கை கானானியரின் ராஜாவாகிய யாபீனை நிர்மூலமாக்குமட்டும் அவன் மேல் பலத்துக் கொண்டேயி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க்குத் தொளாயிரம் இருப்பு ரதங்கள் இருந்தது; அவன் இஸ்ரவேல்புத்திரரை இருபது வருஷம் கொடுமையாய் ஒடுக்கினான்; இஸ்ரவேல் புத்திரர் கர்த்தரை நோக்கி முறையிட்ட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க்குத் தொளாயிரம் இருப்பு ரதங்கள் இருந்தது; அவன் இஸ்ரவேல்புத்திரரை இருபது வருஷம் கொடுமையாய் ஒடுக்கினான்; இஸ்ரவேல் புத்திரர் கர்த்தரை நோக்கி முறையிட்ட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க்காலத்திலே லபிதோத்தின் மனைவியாகிய தெபொராள் என்னும் தீர்க்கதரிசியானவள் இஸ்ரவேலை நியாயம் விசாரித்தா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ள் எப்பிராயீம் மலைத்தேசமான ராமாவுக்கும் பெத்தேலுக்கும் நடுவிலிருக்கிற தெபொராளின் பேரீச்சமரத்தின்கீழே குடியிருந்தாள்; அங்கே இஸ்ரவேல் புத்திரர் அவளிடத்திற்கு நியாயவிசாரணைக்குப் போ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ள் எப்பிராயீம் மலைத்தேசமான ராமாவுக்கும் பெத்தேலுக்கும் நடுவிலிருக்கிற தெபொராளின் பேரீச்சமரத்தின்கீழே குடியிருந்தாள்; அங்கே இஸ்ரவேல் புத்திரர் அவளிடத்திற்கு நியாயவிசாரணைக்குப் போவ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5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उसने अबीनोअम के पुत्र बाराक को केदेश नप्ताली में से बुलाकर कहा, क्या इस्राएल के परमेश्वर यहोवा 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यह आज्ञा नहीं दी, कि तू जा कर ताबोर पहाड़ पर चढ़ और नप्तालियों और जबूलूनियों में के दस हजार पुरूषो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ो संग ले ज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तब मैं याबीन के सेनापति सीसरा के रथों और भीड़भाड़ समेत कीशोन नदी तक तेरी ओर खींच ले आऊंगा;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सको तेरे हाथ में कर दूं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बाराक ने उस से कहा, यदि तू मेरे संग चलेगी तो मैं जाऊंगा, नहीं तो न जाऊं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उसने कहा, नि:सन्देह मैं तेरे संग चलूंगी; तौभी यह यात्रा से तेरी तो कुछ बड़ाई न होगी, क्योंक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यहोवा सीसरा को एक स्त्री के आधीन कर देगा। तब दबोरा उठ कर बाराक के संग केदेश को ग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तब बाराक ने जबूलून और नप्ताली के लोगों को केदेश में बुलवा लिया; और उसके पीछे दस हजार पुरूष चढ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गए; और दबोरा उसके संग चढ़ ग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जब एहूद मर गया तब इस्राएलियों ने फिर यहोवा की दृष्टि में बुरा क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हेबेर नाम केनी ने उन केनियों में से, जो मूसा के साले होबाब के वंश के थे, अपने को अलग करके केदे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े पास के सानन्नीम के बांजवृझ तक जा कर अपना डेरा वहीं डाला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जब सीसरा को यह समाचार मिला कि अबीनोअम का पुत्र बाराक ताबोर पहाड़ पर चढ़ गया है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तब सीसरा ने अपने सब रथ, जो लोहे के नौ सौ रथ थे, और अपने संग की सारी सेना को अन्यजातियों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रोशेत के कीशोन नदी पर बुलवा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तब दबोरा ने बाराक से कहा, उठ! क्योंकि आज वह दिन है जिस में यहोवा सीसरा को तेरे हाथ में कर द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्या यहोवा तेरे आगे नहीं निकला है? इस पर बाराक और उसके पीछे पीछे दस हजार पुरूष ताबोर पहाड़ से उत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ड़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तब यहोवा ने सारे रथों वरन सारी सेना समेत सीसरा को तलवार से बाराक के साम्हने घबरा दिया; और सीसर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रथ पर से उतर के पांव पांव भाग चल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इसलिये यहोवा ने उन को हासोर में विराजने वाले कनान के राजा याबीन के आधीन में कर दिया, जिसक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और बाराक ने अन्यजातियों के हरोशेत तक रथों और सेना का पीछा किया, और तलवार से सीसरा की सारी सेन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ष्ट की गई; और एक भी मनुष्य न बच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परन्तु सीसरा पांव पांव हेबेर केनी की स्त्री याएल के डेरे को भाग गया; क्योंकि हासोर के राजा याबी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हेबेर केनी में मेल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तब याएल सीसरा की भेंट के लिये निकलकर उस से कहने लगी, हे मेरे प्रभु, आ, मेरे पास आ, और न डर। त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ह उसके पास डेरे में गया, और उसने उसके ऊपर कम्बल डाल द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तब सीसरा ने उस से कहा, मुझे प्यास लगी है, मुझे थोड़ा पानी पिला। तब उसने दूध की कुप्पी खोल कर उ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ूध पिलाया, और उसको ओढ़ा द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तब उसने उस से कहा, डेरे के द्वार पर खड़ी रह, और यदि कोई आकर तुझ से पूछे, कि यहां कोई पुरूष है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ब कहना, कोई भी नही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ेनापति सीसरा था, जो अन्यजातियों की हरोशेत का निवासी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इसके बाद हेबेर की स्त्री याएल ने डेरे की एक खूंटी ली, और अपने हाथ में एक हथौड़ा भी लिया, और दब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ांव उसके पास जा कर खूंटी को उसकी कनपटी में ऐसा ठोक दिया कि खूंटी पार हो कर भूमि में धंस गई; वह त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थका था ही इसलिये गहरी नींद में सो रहा था। सो वह मर ग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जब बाराक सीसरा का पीछा करता हुआ आया, तब याएल उस से भेंट करने के लिये निकली, और कहा, इधर आ, जिसक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ू खोजी है उसको मैं तुझे दिखाऊंगी। तब उसने उसके साथ जा कर क्या देखा; कि सीसरा मरा पड़ा है, और व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खूंटी उसकी कनपटी में गड़ी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इस प्रकार परमेश्वर ने उस दिन कनान के राजा याबीन को इस्राएलियों के साम्हने नीचा दिखा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और इस्राएली कनान के राजा याबीन पर प्रबल होते गए, यहां तक कि उन्होंने कनान के राजा याबीन को नष्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र डाल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तब इस्राएलियों ने यहोवा की दोहाई दी; क्योंकि सीसरा के पास लोहे के नौ सौ रथ थे, और वह इस्राएलियो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र बीस वर्ष तक बड़ा अन्धेर करता रह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उस समय लप्पीदोत की स्त्री दबोरा जो नबिया थी इस्राएलियों का न्याय करती थ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वह एप्रैम के पहाड़ी देश में रामा और बेतेल के बीच में दबोरा के खजूर के तले बैठा करती थी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इस्राएली उसके पास न्याय के लिये जाया करते थ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2026-06-10T10:10:46Z</dcterms:created>
  <dcterms:modified xsi:type="dcterms:W3CDTF">2026-06-10T10:10:46Z</dcterms:modified>
  <dc:title>நியாயாதிபதிகள்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