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்கள் போற்றும் தேவன் துதி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யும் தூய நேசன் மாந்த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வேந்தனாய் வாழ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தேவனை வாழ்த்திப் பாட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ேதம் இன்றி கா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ஏந்தி சுமந்து தப்புவ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ேவனை ஆத்தும நேச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றைந்து மகிழ்ந்து பாடிடு – அல்லேலூயா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ஸ்தோத்திரம் துதி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ர் இயேசு நாதர் புகழ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ப் பாடிடு பாடிடு பாட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் புகழ்பாடிட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ழ்வில் நம்மை நின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ற்கு வழிதனை திறந்து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ல்லவர் என்றும் பெரியவர் கால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ுகழைப் போற்றிப் பாட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2026-09-15T10:58:14Z</dcterms:created>
  <dcterms:modified xsi:type="dcterms:W3CDTF">2026-09-15T10:58:14Z</dcterms:modified>
  <dc:title>துதிப் பாடல்கள் : 113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