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ூதர்கள் போற்றும் தேவன் துதிகள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சம் செய்யும் தூய நேசன் மாந்த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ல் வேந்தனாய் வாழ்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ின் தேவனை வாழ்த்திப் பாட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ேதம் இன்றி கா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 ஏந்தி சுமந்து தப்புவ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தேவனை ஆத்தும நேச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ல் நிறைந்து மகிழ்ந்து பாடிடு – அல்லேலூயா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ஸ்தோத்திரம் துதிகள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்திரர் இயேசு நாதர் புகழ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ற்றிப் பாடிடு பாடிடு பாட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ன் புகழ்பாடிடு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ாழ்வில் நம்மை நினை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ிற்கு வழிதனை திறந்து த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நல்லவர் என்றும் பெரியவர் காலம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புகழைப் போற்றிப் பாட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2026-06-15T08:01:47Z</dcterms:created>
  <dcterms:modified xsi:type="dcterms:W3CDTF">2026-06-15T08:01:47Z</dcterms:modified>
  <dc:title>துதிப் பாடல்கள் : 113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