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ye yourselves apart and rest awhile,
Weary, I know it, of the press and throng ; 
Wipe from your brow the sweat and dust of toil,
And in My quiet strength again be str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ye aside from all the world holds dear,
For converse which the world has never known ; 
Alone with Me and with My Father here,
With Me and with My Father not al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tell Me all that ye have said and done,  
Your victories and failures, hopes and fears ;
I know how hardly souls are wooed and won ;
My choicest wreaths are always wet with tear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ye and rest : the journey is too great,
And ye will faint beside the way, and sink : 
The bread of life is here for you to eat,  
And here for you the wine of love to d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, fresh from converse with your Lord, return  
And work till daylight softens into even :
The brief hours are not lost in which ye learn 
More of your Master and His rest in heav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2026-09-15T11:49:12Z</dcterms:created>
  <dcterms:modified xsi:type="dcterms:W3CDTF">2026-09-15T11:49:12Z</dcterms:modified>
  <dc:title>Hymn : 279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