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 நம்பினேன் இயேசு நாதா (3)
ஆ இது தருணம் தருணம்
உந்தன் கருணை துணை தான்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 அருளால் இங்கே வந்து
என்றும் நின் அடையுங் கலமாக என்னையே தந்து (2)
உன்னால் வினையை துறந்து (2)
ஆதி மூலமே உனக்கோலம் இரட்சியும் என்று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பாய தொடர்ந்து போராடி
உமது தடி கருணை வர செம்பாத தேடி (2)
தொலையாத வாழ்வை மன்றாடி (2)
அன்பின் ஸ்தொத்தர சங்கீர்த்தன கீதங்கள் பாடி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 கருணை பொழி வேதா
எனை இருக்கரத்தால் அணை என் கிறிஸ்து நாதா (2)
பழி வினை நீக்கிய நீர்தான் நாசரை கர்த்தாதி கர்த்தா (2)
உன் கருணையை தா தா (2) --- சரண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2026-07-30T20:02:03Z</dcterms:created>
  <dcterms:modified xsi:type="dcterms:W3CDTF">2026-07-30T20:02:03Z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