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have given up all for Jesus----
This vain world is naught to me ; 
All its pleasures are forgotten me, 
In remembering Calvary.
Though my friends despise, forsake 
And on me the world looks cold, 
I've a Friend that will stand by me 
When the pearly gates unfold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e's morn will soon be waning, 
And its evening bells be tolled, 
But my heart will know no sadness 
When the pearly gates unfol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hen the voice of Jesus calls me, 
And the angels whisper low, 
I will lean upon my Saviour 
Through the valley as I go : 
I will claim His precious promise, 
Worth to me the world of gold : 
Fear no evil, I'll be with thee 
When the pearly gates unfol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Just beyond the waves of Jordan, 
Just beyond its chilling tide, 
Blooms the Tree of Life immortal, 
And the living waters glide : 
In that happy land of spirits 
Are there stores of bliss untold, 
And the angels are awaiting 
Where the pearly gates unfold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2026-07-09T08:57:53Z</dcterms:created>
  <dcterms:modified xsi:type="dcterms:W3CDTF">2026-07-09T08:57:53Z</dcterms:modified>
  <dc:title>Hymn : 590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