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Jehovah, mighty Lord, 
Vast and boundless is Thy word ; 
King of kings, from shore to shore 
Thou shalt reign for ever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w and Gentile, bond and free, 
All shall yet be one in Thee ; 
All confess Messiah's name, 
All His wondrous love procla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om her night shall China wake ; 
Afric's sons their chains shall break ; 
Egypt, where Thy people trod, 
Shall adore and praise our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dia's groves of palm so fair 
Shall resound with praise and prayer ; 
Ceylon's isle with joy shall sing, 
Glory be to Christ our King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rth and South shall own Thy sway ; 
East and West Thy voice obey; 
Crowns and thrones before Thee fall, 
King of kings, and Lord of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2026-07-30T15:26:01Z</dcterms:created>
  <dcterms:modified xsi:type="dcterms:W3CDTF">2026-07-30T15:26:01Z</dcterms:modified>
  <dc:title>Hymn : 1083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