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8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ly Spirit, lead us now 
Boldly to the throne of grace ; 
While our heads in prayer we bow, 
Let Thy presence fill this place : 
Holy Spirit, Heavenly Guide, 
Lead us to the Crucified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is is now our time of need, 
This is now the day of grace ; 
Now our souls with manna feed 
Ere we leave this sacred place : 
Holy Spirit, Heavenly Dove, 
Lead us to the feast of lov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t the blessed mercy-seat 
Peace and joy are freely given ; 
While we wait at Jesus' feet, 
Make this place the gate of heaven : 
Holy Spirit, Heavenly Friend, 
Now upon our hearts descend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eak and sinful though we be, 
Jesus' blood can cleanse from sin ; 
At the fountain full and free 
Wash and make us pure within : 
Holy Spirit, Cleansing fire, 
Burn up every base desir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2026-07-31T11:15:45Z</dcterms:created>
  <dcterms:modified xsi:type="dcterms:W3CDTF">2026-07-31T11:15:45Z</dcterms:modified>
  <dc:title>Hymn : 192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