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Because of the multitude of the whoredoms of the well-favoured harlot, the mistress of witchcrafts, that sells nations through her whoredoms, and families through her witchcrafts.]]></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Behold, I am against you, says the LORD of hosts; and I will discover your skirts upon your face, and I will show the nations your nakedness, and the kingdoms your shame.]]></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Behold, I am against you, says the LORD of hosts; and I will discover your skirts upon your face, and I will show the nations your nakedness, and the kingdoms your shame.]]></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I will cast abominable filth upon you, and make you vile, and will set you as a gazing-stock.]]></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I will cast abominable filth upon you, and make you vile, and will set you as a gazing-stock.]]></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it shall come to pass, that all they that look upon you shall flee from you, and say, Nineveh is laid waste: who will lament for her? whence shall I seek comforters for you?]]></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it shall come to pass, that all they that look upon you shall flee from you, and say, Nineveh is laid waste: who will lament for her? whence shall I seek comforters for you?]]></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re you better than populous No, that was situated among the rivers, that had the waters round about it, whose rampart was the sea, and her wall was from the sea?]]></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re you better than populous No, that was situated among the rivers, that had the waters round about it, whose rampart was the sea, and her wall was from the sea?]]></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Ethiopia and Egypt were her strength, and it was infinite; Put and Lubim were your helpers.]]></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Woe to the bloody city! it is all full of lies and robbery; the prey departs not;]]></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Ethiopia and Egypt were her strength, and it was infinite; Put and Lubim were your helpers.]]></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Yet was she carried away, she went into captivity: her young children also were dashed in pieces at the top of all the streets: and they cast lots for her honourable men, and all her great men were bound in chains.]]></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Yet was she carried away, she went into captivity: her young children also were dashed in pieces at the top of all the streets: and they cast lots for her honourable men, and all her great men were bound in chains.]]></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Yet was she carried away, she went into captivity: her young children also were dashed in pieces at the top of all the streets: and they cast lots for her honourable men, and all her great men were bound in chains.]]></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You also shall be drunken: you shall be hid, you also shall seek strength because of the enemy.]]></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ll your strong holds shall be like fig trees with the first-fruits figs: if they be shaken, they shall even fall into the mouth of the eater.]]></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ll your strong holds shall be like fig trees with the first-fruits figs: if they be shaken, they shall even fall into the mouth of the eater.]]></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Behold, your people in the midst of you are women: the gates of your land shall be set wide open unto yours enemies: the fire shall devour your bars.]]></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Behold, your people in the midst of you are women: the gates of your land shall be set wide open unto yours enemies: the fire shall devour your bars.]]></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Draw you waters for the siege, fortify your strong holds: go into clay, and tread the mortar, make strong the brick-kiln.]]></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Woe to the bloody city! it is all full of lies and robbery; the prey departs not;]]></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Draw you waters for the siege, fortify your strong holds: go into clay, and tread the mortar, make strong the brick-kiln.]]></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There shall the fire devour you; the sword shall cut you off, it shall eat you up like the cankerworm: make yourself many as the cankerworm, make yourself many as the locusts.]]></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There shall the fire devour you; the sword shall cut you off, it shall eat you up like the cankerworm: make yourself many as the cankerworm, make yourself many as the locusts.]]></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There shall the fire devour you; the sword shall cut you off, it shall eat you up like the cankerworm: make yourself many as the cankerworm, make yourself many as the locusts.]]></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You have multiplied your merchants above the stars of heaven: the cankerworm spoils, and flees away.]]></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You have multiplied your merchants above the stars of heaven: the cankerworm spoils, and flees away.]]></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Your crowned are as the locusts, and your captains as the great grasshoppers, which camp in the hedges in the cold day, but when the sun arises they flee away, and their place is not known where they are.]]></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Your crowned are as the locusts, and your captains as the great grasshoppers, which camp in the hedges in the cold day, but when the sun arises they flee away, and their place is not known where they are.]]></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Your crowned are as the locusts, and your captains as the great grasshoppers, which camp in the hedges in the cold day, but when the sun arises they flee away, and their place is not known where they are.]]></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Your shepherds slumber, O king of Assyria: your nobles shall dwell in the dust: your people is scattered upon the mountains, and no man gathers them.]]></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The noise of a whip, and the noise of the rattling of the wheels, and of the prancing horses, and of the jumping chariots.]]></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Your shepherds slumber, O king of Assyria: your nobles shall dwell in the dust: your people is scattered upon the mountains, and no man gathers them.]]></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There is no healing of your bruise; your wound is grievous: all that hear the bruit of you shall clap the hands over you: for upon whom has not your wickedness passed continually?]]></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There is no healing of your bruise; your wound is grievous: all that hear the bruit of you shall clap the hands over you: for upon whom has not your wickedness passed continually?]]></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The noise of a whip, and the noise of the rattling of the wheels, and of the prancing horses, and of the jumping chariots.]]></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The horseman lifts up both the bright sword and the glittering spear: and there is a multitude of slain, and a great number of carcasses; and there is none end of their corpses; they stumble upon their corpses:]]></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The horseman lifts up both the bright sword and the glittering spear: and there is a multitude of slain, and a great number of carcasses; and there is none end of their corpses; they stumble upon their corpses:]]></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The horseman lifts up both the bright sword and the glittering spear: and there is a multitude of slain, and a great number of carcasses; and there is none end of their corpses; they stumble upon their corpses:]]></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Because of the multitude of the whoredoms of the well-favoured harlot, the mistress of witchcrafts, that sells nations through her whoredoms, and families through her witchcrafts.]]></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0422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நாகூம் : 3]]></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ரூபவதியுமாயிருக்கிற வேசியினுடைய திரளான வேசித்தனங்களினிமித்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 : 3]]></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இதோ, நான் உனக்கு விரோதமாக வந்து உன் வஸ்திரத்து ஓரங்களை உன் முகமட்டும் தூக்கியெடுத்து, ஜாதிகளு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 : 3]]></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ன் நிர்வாணத்தையும் ராஜ்யங்களுக்கு உன் மானத்தையும் தெரியப்பண்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 : 3]]></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உன்மேல் தீட்டானவைகளை எறிந்து உன்னைக் கனவீனப்படுத்தி, உன்னை வேடிக்கையாக்கிப்போடுவேன் எ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 : 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னைகளின் கர்த்தர் சொல்லுகி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 : 3]]></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அப்பொழுது உன்னைக் காண்கிறவனெல்லாம் நினிவே பாழாய்ப்போயிற்று, அதற்காகப் புலம்புகிறவர்கள் யா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 : 3]]></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றுதல் சொல்லுகிறவர்களை உனக்கு எங்கே தேடுவேனென்று சொல்லி உன்னைவிட்டோடிப்போ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 : 3]]></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நதிகள் மத்தியிலிருந்த நோ அம்மோனைப்பார்க்கிலும் நீ சிரேஷ்டமோ? அதைச் சுற்றிலும் தண்ணீர் இரு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 : 3]]></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முத்திரம் அதின் அரணும், சமுத்திரக்கால் அதின் மதிலுமாயிரு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 : 3]]></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எத்தியோப்பியாவும் எகிப்தும் எண்ணிறந்த சேனையால் அதற்குப் பெலனாக இருந்தது; பூத்தும் லூபீமு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 : 3]]></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இரத்தப்பழிகளின் நகரத்திற்கு ஐயோ! அது வஞ்சகத்தினாலும் கொடுமையினாலும் நிறைந்திருக்கிறது; கொள்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 : 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தற்குச் சகாயமாயிரு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 : 3]]></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ஆயினும் அவள் குடிவிலக்கப்பட்டுச் சிறையிருப்பிலே கொண்டுபோகப்பட்டாள்; அவள் குழந்தைகள் எ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 : 3]]></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திகளின் முகனைகளிலும் மோதியடிக்கப்பட்டார்கள்; அவளுடைய கனவான்கள்பேரில் சீட்டுப்போட்டார்கள்; அவளு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 : 3]]></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யவர்கள் எல்லாரும் சங்கிலிகளால் கட்டப்பட்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 : 3]]></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நீயும் வெறிகொண்டு ஒளித்துக்கொள்வாய்; நீயும் உன் சத்துருவுக்குத் தப்ப அரணான கோட்டையைத் தேடுவா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 : 3]]></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உன் அரண்களெல்லாம் முதல்பழுக்கும் பழங்களுள்ள அத்திமரங்களைப்போல இருக்கும்; அவைகள் குலுக்கப்பட்டா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 : 3]]></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களின் பழம் தின்கிறவன் வாயிலே விழு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 : 3]]></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இதோ, உன் நடுவில் இருக்கிற ஜனங்கள் பேடிகள்; உன் தேசத்தின் வாசல்கள் உன் சத்துருவுக்குமு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 : 3]]></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றவுண்டுபோகும்; அக்கினி உன் தாழ்ப்பாள்களைப் பட்சி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 : 3]]></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முற்றிக்கைக்குத் தண்ணீர்மொண்டு வை, உன் அரண்களைப் பலப்படுத்து; சேற்றிலே போய்க் களிமண் மி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 : 3]]></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ஓயாமல் நடக்கிற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 : 3]]></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ளையைக் கெட்டிப்படு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 : 3]]></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அங்கே அக்கினி உன்னைப் பட்சிக்கும், பட்டயம் உன்னைச் சங்கரிக்கும்; அது பச்சைக்கிளிகளைப்போ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 : 3]]></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ன்னைப் பட்சித்துப்போடும்; உன்னைப் பச்சைக்கிளிகளத்தனையாக்கிக்கொள், உ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 : 3]]></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ட்டுக்கிளிகளத்தனையாக்கிக்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 : 3]]></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உன் வர்த்தகரை வானத்து நட்சத்திரங்களிலும் அதிகமாக்கினாய்; இந்த பச்சைக்கிளிகள் பரவி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 : 3]]></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றந்துபோ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 : 3]]></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உன் மகுடவர்த்தனர் வெட்டுக்கிளிகளுக்கும் உன் தளகர்த்தர் பெருங்கிளிகளு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 : 3]]></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மானமாயிருக்கிறார்கள்; அவைகள் குளிர்ச்சியான நாளில் வேலிகளில் பாளையமிறங்கி, சூரிய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 : 3]]></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தித்தமாத்திரத்தில் பறந்துபோம்; பின்பு அவைகள் இருக்கும் இடமின்னதென்று தெரியா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 : 3]]></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அசீரியா ராஜாவே, உன் மேய்ப்பர்கள் உறங்குவார்கள்; உன் பிரபலஸ்தர் படுத்திருப்பார்கள்; உன் ஜன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சவுக்குகளின் ஓசையும், உருளைகளின் அதிர்ச்சியும், குதிரைகளின் பாய்ச்சலும், இரதங்கள் கடகடவெ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 : 3]]></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வதங்களின்மேல் சிதறியிருக்கிறார்கள், அவைகளைக் கூட்டிச் சேர்ப்பவன் இ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 : 3]]></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உன் நொறுங்குதலுக்குப் பரிகாரம் இல்லை; உன் காரியம் கொடியது; உன் செய்தியைக் கேட்பவர் யாவ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 : 3]]></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ன்பேரில் கைகொட்டுவார்கள்; உன் பொல்லாப்பு எந்நேரமும் யார்பேரிலேதான் பாயாமற்போயிற்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 : 3]]></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ஓடுகிற சத்தமு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 : 3]]></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வீரர் குதிரை ஏறுகிறதும், பட்டயங்கள் துலங்குகிறதும், ஈட்டிகள் மின்னுகிறதும் வெட்டுண்டவர்களி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 : 3]]></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ளும், பிரேதங்களின் ஏராளமும் அங்கே உண்டாயிருக்கும்; பிணங்களுக்குத் தொகையில்லை; அவர்கள் பிணங்களி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 : 3]]></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டறிவிழுகி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 : 3]]></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தன் வேசித்தனங்களினால் ஜாதிகளையும் தன் சூனியங்களினால் வம்சங்களையும் விற்கிற மகா சூனியக்காரி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 : 3]]></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2026-09-16T19:45:56Z</dcterms:created>
  <dcterms:modified xsi:type="dcterms:W3CDTF">2026-09-16T19:45:56Z</dcterms:modified>
  <dc:title>நாகூம் : 3</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