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presProps" Target="presProps.xml"/>
  <Relationship Id="rId42" Type="http://schemas.openxmlformats.org/officeDocument/2006/relationships/viewProps" Target="viewProps.xml"/>
  <Relationship Id="rId4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தோ, நான் உனக்கு விரோதமாக வந்து உன் வஸ்திரத்து ஓரங்களை உன் முகமட்டும் தூக்கியெடுத்து, ஜாதிகளுக்கு உன் நிர்வாணத்தையும் ராஜ்யங்களுக்கு உன் மானத்தையும் தெரியப்பண்ணி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தோ, நான் உனக்கு விரோதமாக வந்து உன் வஸ்திரத்து ஓரங்களை உன் முகமட்டும் தூக்கியெடுத்து, ஜாதிகளுக்கு உன் நிர்வாணத்தையும் ராஜ்யங்களுக்கு உன் மானத்தையும் தெரியப்பண்ணி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ன்மேல் தீட்டானவைகளை எறிந்து உன்னைக் கனவீனப்படுத்தி, உன்னை வேடிக்கையாக்கிப்போடுவேன் என்று சேனைகளின் கர்த்தர் சொல்லுகி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உன்னைக் காண்கிறவனெல்லாம் நினிவே பாழாய்ப்போயிற்று, அதற்காகப் புலம்புகிறவர்கள் யார்? ஆறுதல் சொல்லுகிறவர்களை உனக்கு எங்கே தேடுவேனென்று சொல்லி உன்னைவிட்டோடிப்போவ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உன்னைக் காண்கிறவனெல்லாம் நினிவே பாழாய்ப்போயிற்று, அதற்காகப் புலம்புகிறவர்கள் யார்? ஆறுதல் சொல்லுகிறவர்களை உனக்கு எங்கே தேடுவேனென்று சொல்லி உன்னைவிட்டோடிப்போவ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திகள் மத்தியிலிருந்த நோ அம்மோனைப்பார்க்கிலும் நீ சிரேஷ்டமோ? அதைச் சுற்றிலும் தண்ணீர் இருந்தது; சமுத்திரம் அதின் அரணும், சமுத்திரக்கால் அதின் மதிலுமாயிருந்த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திகள் மத்தியிலிருந்த நோ அம்மோனைப்பார்க்கிலும் நீ சிரேஷ்டமோ? அதைச் சுற்றிலும் தண்ணீர் இருந்தது; சமுத்திரம் அதின் அரணும், சமுத்திரக்கால் அதின் மதிலுமாயிருந்த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த்தியோப்பியாவும் எகிப்தும் எண்ணிறந்த சேனையால் அதற்குப் பெலனாக இருந்தது; பூத்தும் லூபீமும் அதற்குச் சகாயமாயிருந்த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யினும் அவள் குடிவிலக்கப்பட்டுச் சிறையிருப்பிலே கொண்டுபோகப்பட்டாள்; அவள் குழந்தைகள் எல்லா வீதிகளின் முகனைகளிலும் மோதியடிக்கப்பட்டார்கள்; அவளுடைய கனவான்கள்பேரில் சீட்டுப்போட்டார்கள்; அவளுடைய பெரியவர்கள் எல்லாரும் சங்கிலிகளால் கட்டப்பட்ட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யினும் அவள் குடிவிலக்கப்பட்டுச் சிறையிருப்பிலே கொண்டுபோகப்பட்டாள்; அவள் குழந்தைகள் எல்லா வீதிகளின் முகனைகளிலும் மோதியடிக்கப்பட்டார்கள்; அவளுடைய கனவான்கள்பேரில் சீட்டுப்போட்டார்கள்; அவளுடைய பெரியவர்கள் எல்லாரும் சங்கிலிகளால் கட்டப்பட்ட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ரத்தப்பழிகளின் நகரத்திற்கு ஐயோ! அது வஞ்சகத்தினாலும் கொடுமையினாலும் நிறைந்திருக்கிறது; கொள்ளை ஓயாமல் நடக்கிற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யினும் அவள் குடிவிலக்கப்பட்டுச் சிறையிருப்பிலே கொண்டுபோகப்பட்டாள்; அவள் குழந்தைகள் எல்லா வீதிகளின் முகனைகளிலும் மோதியடிக்கப்பட்டார்கள்; அவளுடைய கனவான்கள்பேரில் சீட்டுப்போட்டார்கள்; அவளுடைய பெரியவர்கள் எல்லாரும் சங்கிலிகளால் கட்டப்பட்ட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யும் வெறிகொண்டு ஒளித்துக்கொள்வாய்; நீயும் உன் சத்துருவுக்குத் தப்ப அரணான கோட்டையைத் தேடுவாய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ன் அரண்களெல்லாம் முதல்பழுக்கும் பழங்களுள்ள அத்திமரங்களைப்போல இருக்கும்; அவைகள் குலுக்கப்பட்டால் அவைகளின் பழம் தின்கிறவன் வாயிலே விழ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ன் அரண்களெல்லாம் முதல்பழுக்கும் பழங்களுள்ள அத்திமரங்களைப்போல இருக்கும்; அவைகள் குலுக்கப்பட்டால் அவைகளின் பழம் தின்கிறவன் வாயிலே விழ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தோ, உன் நடுவில் இருக்கிற ஜனங்கள் பேடிகள்; உன் தேசத்தின் வாசல்கள் உன் சத்துருவுக்குமுன் திறவுண்டுபோகும்; அக்கினி உன் தாழ்ப்பாள்களைப் பட்சிக்க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தோ, உன் நடுவில் இருக்கிற ஜனங்கள் பேடிகள்; உன் தேசத்தின் வாசல்கள் உன் சத்துருவுக்குமுன் திறவுண்டுபோகும்; அக்கினி உன் தாழ்ப்பாள்களைப் பட்சிக்க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ுற்றிக்கைக்குத் தண்ணீர்மொண்டு வை, உன் அரண்களைப் பலப்படுத்து; சேற்றிலே போய்க் களிமண் மிதி, சூளையைக் கெட்டிப்படுத்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ுற்றிக்கைக்குத் தண்ணீர்மொண்டு வை, உன் அரண்களைப் பலப்படுத்து; சேற்றிலே போய்க் களிமண் மிதி, சூளையைக் கெட்டிப்படுத்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ங்கே அக்கினி உன்னைப் பட்சிக்கும், பட்டயம் உன்னைச் சங்கரிக்கும்; அது பச்சைக்கிளிகளைப்போல் உன்னைப் பட்சித்துப்போடும்; உன்னைப் பச்சைக்கிளிகளத்தனையாக்கிக்கொள், உன்னை வெட்டுக்கிளிகளத்தனையாக்கிக்கொ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ங்கே அக்கினி உன்னைப் பட்சிக்கும், பட்டயம் உன்னைச் சங்கரிக்கும்; அது பச்சைக்கிளிகளைப்போல் உன்னைப் பட்சித்துப்போடும்; உன்னைப் பச்சைக்கிளிகளத்தனையாக்கிக்கொள், உன்னை வெட்டுக்கிளிகளத்தனையாக்கிக்கொ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வுக்குகளின் ஓசையும், உருளைகளின் அதிர்ச்சியும், குதிரைகளின் பாய்ச்சலும், இரதங்கள் கடகடவென்று ஓடுகிற சத்தமும்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ன் வர்த்தகரை வானத்து நட்சத்திரங்களிலும் அதிகமாக்கினாய்; இந்த பச்சைக்கிளிகள் பரவிப் பறந்துபோக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ன் வர்த்தகரை வானத்து நட்சத்திரங்களிலும் அதிகமாக்கினாய்; இந்த பச்சைக்கிளிகள் பரவிப் பறந்துபோகு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ன் மகுடவர்த்தனர் வெட்டுக்கிளிகளுக்கும் உன் தளகர்த்தர் பெருங்கிளிகளுக்கும் சமானமாயிருக்கிறார்கள்; அவைகள் குளிர்ச்சியான நாளில் வேலிகளில் பாளையமிறங்கி, சூரியன் உதித்தமாத்திரத்தில் பறந்துபோம்; பின்பு அவைகள் இருக்கும் இடமின்னதென்று தெரியா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ன் மகுடவர்த்தனர் வெட்டுக்கிளிகளுக்கும் உன் தளகர்த்தர் பெருங்கிளிகளுக்கும் சமானமாயிருக்கிறார்கள்; அவைகள் குளிர்ச்சியான நாளில் வேலிகளில் பாளையமிறங்கி, சூரியன் உதித்தமாத்திரத்தில் பறந்துபோம்; பின்பு அவைகள் இருக்கும் இடமின்னதென்று தெரியா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ன் மகுடவர்த்தனர் வெட்டுக்கிளிகளுக்கும் உன் தளகர்த்தர் பெருங்கிளிகளுக்கும் சமானமாயிருக்கிறார்கள்; அவைகள் குளிர்ச்சியான நாளில் வேலிகளில் பாளையமிறங்கி, சூரியன் உதித்தமாத்திரத்தில் பறந்துபோம்; பின்பு அவைகள் இருக்கும் இடமின்னதென்று தெரியா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சீரியா ராஜாவே, உன் மேய்ப்பர்கள் உறங்குவார்கள்; உன் பிரபலஸ்தர் படுத்திருப்பார்கள்; உன் ஜனங்கள் பர்வதங்களின்மேல் சிதறியிருக்கிறார்கள், அவைகளைக் கூட்டிச் சேர்ப்பவன் இல்லை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சீரியா ராஜாவே, உன் மேய்ப்பர்கள் உறங்குவார்கள்; உன் பிரபலஸ்தர் படுத்திருப்பார்கள்; உன் ஜனங்கள் பர்வதங்களின்மேல் சிதறியிருக்கிறார்கள், அவைகளைக் கூட்டிச் சேர்ப்பவன் இல்லை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ன் நொறுங்குதலுக்குப் பரிகாரம் இல்லை; உன் காரியம் கொடியது; உன் செய்தியைக் கேட்பவர் யாவரும் உன்பேரில் கைகொட்டுவார்கள்; உன் பொல்லாப்பு எந்நேரமும் யார்பேரிலேதான் பாயாமற்போயிற்று?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ன் நொறுங்குதலுக்குப் பரிகாரம் இல்லை; உன் காரியம் கொடியது; உன் செய்தியைக் கேட்பவர் யாவரும் உன்பேரில் கைகொட்டுவார்கள்; உன் பொல்லாப்பு எந்நேரமும் யார்பேரிலேதான் பாயாமற்போயிற்று?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வுக்குகளின் ஓசையும், உருளைகளின் அதிர்ச்சியும், குதிரைகளின் பாய்ச்சலும், இரதங்கள் கடகடவென்று ஓடுகிற சத்தமும்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வீரர் குதிரை ஏறுகிறதும், பட்டயங்கள் துலங்குகிறதும், ஈட்டிகள் மின்னுகிறதும் வெட்டுண்டவர்களின் திரளும், பிரேதங்களின் ஏராளமும் அங்கே உண்டாயிருக்கும்; பிணங்களுக்குத் தொகையில்லை; அவர்கள் பிணங்களில் இடறிவிழுகிற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வீரர் குதிரை ஏறுகிறதும், பட்டயங்கள் துலங்குகிறதும், ஈட்டிகள் மின்னுகிறதும் வெட்டுண்டவர்களின் திரளும், பிரேதங்களின் ஏராளமும் அங்கே உண்டாயிருக்கும்; பிணங்களுக்குத் தொகையில்லை; அவர்கள் பிணங்களில் இடறிவிழுகிற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வீரர் குதிரை ஏறுகிறதும், பட்டயங்கள் துலங்குகிறதும், ஈட்டிகள் மின்னுகிறதும் வெட்டுண்டவர்களின் திரளும், பிரேதங்களின் ஏராளமும் அங்கே உண்டாயிருக்கும்; பிணங்களுக்குத் தொகையில்லை; அவர்கள் பிணங்களில் இடறிவிழுகிற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ன் வேசித்தனங்களினால் ஜாதிகளையும் தன் சூனியங்களினால் வம்சங்களையும் விற்கிற மகா சூனியக்காரியும் ரூபவதியுமாயிருக்கிற வேசியினுடைய திரளான வேசித்தனங்களினிமித்தம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ன் வேசித்தனங்களினால் ஜாதிகளையும் தன் சூனியங்களினால் வம்சங்களையும் விற்கிற மகா சூனியக்காரியும் ரூபவதியுமாயிருக்கிற வேசியினுடைய திரளான வேசித்தனங்களினிமித்தம்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2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ehold, I am against you, says the LORD of hosts; and I will discover your skirts upon your fac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I will show the nations your nakedness, and the kingdoms your sh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I will cast abominable filth upon you, and make you vile, and will set you as a gazing-stoc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it shall come to pass, that all they that look upon you shall flee from you, and say, Nineve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 laid waste: who will lament for her? whence shall I seek comforters for 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re you better than populous No, that was situated among the rivers, that had the waters rou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out it, whose rampart was the sea, and her wall was from the se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Ethiopia and Egypt were her strength, and it was infinite; Put and Lubim were your help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Yet was she carried away, she went into captivity: her young children also were dashed in pie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t the top of all the streets: and they cast lots for her honourable men, and all her great men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Woe to the bloody city! it is all full of lies and robbery; the prey departs no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ound in chai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You also shall be drunken: you shall be hid, you also shall seek strength because of the enem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ll your strong holds shall be like fig trees with the first-fruits figs: if they be shake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shall even fall into the mouth of the ea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Behold, your people in the midst of you are women: the gates of your land shall be set wide op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yours enemies: the fire shall devour your b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Draw you waters for the siege, fortify your strong holds: go into clay, and tread the morta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ke strong the brick-kil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re shall the fire devour you; the sword shall cut you off, it shall eat you up lik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nkerworm: make yourself many as the cankerworm, make yourself many as the locus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 noise of a whip, and the noise of the rattling of the wheels, and of the prancing horse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You have multiplied your merchants above the stars of heaven: the cankerworm spoils, and fle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Your crowned are as the locusts, and your captains as the great grasshoppers, which camp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dges in the cold day, but when the sun arises they flee away, and their place is not known wh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a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Your shepherds slumber, O king of Assyria: your nobles shall dwell in the dust: your people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cattered upon the mountains, and no man gathers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re is no healing of your bruise; your wound is grievous: all that hear the bruit of you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lap the hands over you: for upon whom has not your wickedness passed continuall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jumping chario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 horseman lifts up both the bright sword and the glittering spear: and there is a multitud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lain, and a great number of carcasses; and there is none end of their corpses; they stumble up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corps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Because of the multitude of the whoredoms of the well-favoured harlot, the mistres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chcrafts, that sells nations through her whoredoms, and families through her witchcraf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2026-06-03T15:19:12Z</dcterms:created>
  <dcterms:modified xsi:type="dcterms:W3CDTF">2026-06-03T15:19:12Z</dcterms:modified>
  <dc:title>நாகூம்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