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ந்தாள் படியிட்டுத் தாழவும் 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ை முகம் தரைபடவீழ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ழுங்கத் துயர் உமைச் சூழவும் க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வாதையினில் மூழ்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ிதாவே என்றழைக்கவும் து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லச் செய்யும் என்றுரைக்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ப்பும் உம் சித்தம் என்று சாற்றவும்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தூதன் வந்து தேற்ற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த் துயர் மிக நீடவும் குழ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 உதிர வேர்வை ஓட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இந்தப் பாடுதான் சுவா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ிர மொழிகள் ஒத்தாடவும்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ும் பதந்தனை நாட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தருவேன் இதற் கீடு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நேம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ை ஆளவந்த குரு சுவாம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த்சேமனேயிடம் ஏகவும் அ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ழு மலர்க் காவிடை போ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்சயனே மனம் நோகவும் சொ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ல்லாத் துயரமா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2026-07-31T13:09:35Z</dcterms:created>
  <dcterms:modified xsi:type="dcterms:W3CDTF">2026-07-31T13:09:35Z</dcterms:modified>
  <dc:title>துதிப் பாடல்கள் : 962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