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presProps" Target="presProps.xml"/>
  <Relationship Id="rId92" Type="http://schemas.openxmlformats.org/officeDocument/2006/relationships/viewProps" Target="viewProps.xml"/>
  <Relationship Id="rId9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Jesus said unto them, My time is not yet come: but your time is always ready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orld cannot hate you; but me it hates, because I testify of it, that the works thereof are evil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orld cannot hate you; but me it hates, because I testify of it, that the works thereof are evil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o all of you up unto this feast: I go not up yet unto this feast: for my time is not yet full come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o all of you up unto this feast: I go not up yet unto this feast: for my time is not yet full com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he had said these words unto them, he abode still in Galilee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when his brethren were gone up, then went he also up unto the feast, not openly, but as it were in secret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the Jews sought him at the feast, and said, Where is he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re was much murmuring among the people concerning him: for some said, He is a good man: others said, Nay; but he deceives the people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re was much murmuring among the people concerning him: for some said, He is a good man: others said, Nay; but he deceives the people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ese things Jesus walked in Galilee: for he would not walk in Jewry, because the Jews sought to kill him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evertheless no man spoke openly of him for fear of the Jews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 about the midst of the feast Jesus went up into the temple, and taught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Jews marvelled, saying, How knows this man letters, having never learned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Jews marvelled, saying, How knows this man letters, having never learned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Jesus answered them, and said, My doctrine is not mine, but his that sent me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Jesus answered them, and said, My doctrine is not mine, but his that sent me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f any man will do his will, he shall know of the doctrine, whether it be of God, or whether I speak of myself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f any man will do his will, he shall know of the doctrine, whether it be of God, or whether I speak of myself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that speaks of himself seeks his own glory: but he that seeks his glory that sent him, the same is true, and no unrighteousness is in him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that speaks of himself seeks his own glory: but he that seeks his glory that sent him, the same is true, and no unrighteousness is in him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ese things Jesus walked in Galilee: for he would not walk in Jewry, because the Jews sought to kill him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Did not Moses give you the law, and yet none of you keeps the law? Why go all of you about to kill me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Did not Moses give you the law, and yet none of you keeps the law? Why go all of you about to kill me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people answered and said, You have a devil: who goes about to kill you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people answered and said, You have a devil: who goes about to kill you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Jesus answered and said unto them, I have done one work, and all of you all marvel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Moses therefore gave unto you circumcision; (not because it is of Moses, but of the fathers;) and all of you on the sabbath day circumcise a man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Moses therefore gave unto you circumcision; (not because it is of Moses, but of the fathers;) and all of you on the sabbath day circumcise a man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a man on the sabbath day receive circumcision, that the law of Moses should not be broken; are all of you angry at me, because I have made a man everything whole on the sabbath day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a man on the sabbath day receive circumcision, that the law of Moses should not be broken; are all of you angry at me, because I have made a man everything whole on the sabbath day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Judge not according to the appearance, but judge righteous judgment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Now the Jew's feast of tabernacles was at hand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said some of them of Jerusalem, Is not this he, whom they seek to kill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, lo, he speaks boldly, and they say nothing unto him. Do the rulers know indeed that this is the very Christ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, lo, he speaks boldly, and they say nothing unto him. Do the rulers know indeed that this is the very Christ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Nevertheless we know this man whence he is: but when Christ comes, no man knows whence he is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Nevertheless we know this man whence he is: but when Christ comes, no man knows whence he is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cried Jesus in the temple as he taught, saying, All of you both know me, and all of you know whence I am: and I am not come of myself, but he that sent me is true, whom all of you know not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cried Jesus in the temple as he taught, saying, All of you both know me, and all of you know whence I am: and I am not come of myself, but he that sent me is true, whom all of you know not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cried Jesus in the temple as he taught, saying, All of you both know me, and all of you know whence I am: and I am not come of myself, but he that sent me is true, whom all of you know not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ut I know him: for I am from him, and he has sent me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ut I know him: for I am from him, and he has sent me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brethren therefore said unto him, Depart behind, and go into Judaea, that your disciples also may see the works that you do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n they sought to take him: but no man laid hands on him, because his hour was not yet come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n they sought to take him: but no man laid hands on him, because his hour was not yet come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many of the people believed on him, and said, When Christ comes, will he do more miracles than these which this man has done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many of the people believed on him, and said, When Christ comes, will he do more miracles than these which this man has done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Pharisees heard that the people murmured such things concerning him; and the Pharisees and the chief priests sent officers to take him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Pharisees heard that the people murmured such things concerning him; and the Pharisees and the chief priests sent officers to take him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n said Jesus unto them, Yet a little while am I with you, and then I go unto him that sent me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n said Jesus unto them, Yet a little while am I with you, and then I go unto him that sent me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ll of you shall seek me, and shall not find me: and where I am, thither all of you cannot come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ll of you shall seek me, and shall not find me: and where I am, thither all of you cannot com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brethren therefore said unto him, Depart behind, and go into Judaea, that your disciples also may see the works that you do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n said the Jews among themselves, Where will he go, that we shall not find him? will he go unto the dispersed among the Gentiles, and teach the Gentiles?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n said the Jews among themselves, Where will he go, that we shall not find him? will he go unto the dispersed among the Gentiles, and teach the Gentiles?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What manner of saying is this that he said, All of you shall seek me, and shall not find me: and where I am, thither all of you cannot come?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What manner of saying is this that he said, All of you shall seek me, and shall not find me: and where I am, thither all of you cannot come?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What manner of saying is this that he said, All of you shall seek me, and shall not find me: and where I am, thither all of you cannot come?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In the last day, that great day of the feast, Jesus stood and cried, saying, If any man thirst, let him come unto me, and drink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In the last day, that great day of the feast, Jesus stood and cried, saying, If any man thirst, let him come unto me, and drink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He that believes on me, as the scripture has said, out of his belly shall flow rivers of living water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He that believes on me, as the scripture has said, out of his belly shall flow rivers of living water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(But this spoke he of the Spirit, which they that believe on him should receive: for the Holy Spirit was not yet given; because that Jesus was not yet glorified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re is no man that does any thing in secret, and he himself seeks to be known openly. If you do these things, show yourself to the world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(But this spoke he of the Spirit, which they that believe on him should receive: for the Holy Spirit was not yet given; because that Jesus was not yet glorified.)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Many of the people therefore, when they heard this saying, said, Truthfully this is the Prophet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Others said, This is the Christ. But some said, Shall Christ come out of Galilee?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Has not the scripture said, That Christ comes of the seed of David, and out of the town of Bethlehem, where David was?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Has not the scripture said, That Christ comes of the seed of David, and out of the town of Bethlehem, where David was?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So there was a division among the people because of him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some of them would have taken him; but no man laid hands on him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n came the officers to the chief priests and Pharisees; and they said unto them, Why have all of you not brought him?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n came the officers to the chief priests and Pharisees; and they said unto them, Why have all of you not brought him?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The officers answered, Never man spoke like this man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re is no man that does any thing in secret, and he himself seeks to be known openly. If you do these things, show yourself to the world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Then answered them the Pharisees, Are all of you also deceived?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Have any of the rulers or of the Pharisees believed on him?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But this people who knows not the law are cursed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Nicodemus says unto them, (he that came to Jesus by night, being one of them,)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Does our law judge any man, before it hear him, and know what he does?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Does our law judge any man, before it hear him, and know what he does?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They answered and said unto him, Are you also of Galilee? Search, and look: for out of Galilee arises no prophet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They answered and said unto him, Are you also of Galilee? Search, and look: for out of Galilee arises no prophet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every man went unto his own house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neither did his brethren believe in him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0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யேசு அவர்களை நோக்கி: என்வேளை இன்னும் வரவில்லை, உங்கள் வேளையோ எப்பொழுதும் ஆயத்தம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லகம் உங்களைப் பகைக்கமாட்டாது; அதின் கிரியைகள் பொல்லாதவைகளாயிருக்கிறதென்று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ாட்சிகொடுக்கிறபடியினாலே அது என்னைப் பகை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இந்தப் பண்டிகைக்குப் போங்கள்; என் வேளை இன்னும் வராதபடியால் நான் இந்தப் பண்டிகை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ப்பொழுது போகிறதில்லை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ை அவர்களுடனே சொல்லி, பின்னுங் கலிலேயாவிலே தங்கின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ுடைய சகோதரர் போனபின்பு, அவர் வெளியரங்கமாய்ப் போகாமல் அந்தரங்கமாய்ப் பண்டிகைக்குப் போன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ண்டிகையிலே யூதர்கள் அவரைத் தேடி: அவர் எங்கேயிருக்கிறார்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னங்களுக்குள்ளே அவரைக்குறித்து முறுமுறுப்புண்டாயிற்று சிலர்: அவர் நல்லவர் என்றார்கள். வேறுசிலர்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டியல்ல, அவன் ஜனங்களை வஞ்சிக்கிறவன் என்று சொல்லிக்கொண்ட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 பின்பு, யூதர்கள் இயேசுவைக் கொலைசெய்ய வகைதேடினபடியால், அவர் யூதேயாவிலே சஞ்சர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யூதருக்குப் பயந்திருந்ததினாலே, ஒருவனும் அவரைக் குறித்துத் தாராளமாய்ப் பேசவ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திப் பண்டிகையானபோது, இயேசு தேவாலயத்துக்குப்போய், உபதேசம்பண்ணின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யூதர்கள்: இவர் கல்லாதவராயிருந்தும் வேத எழுத்துக்களை எப்படி அறிந்திருக்கிறார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ச்சரியப்பட்ட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யேசு அவர்களுக்குப் பிரதியுத்தரமாக: என் உபதேசம் என்னுடையதாயிராமல்,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னுப்பினவருடையத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சித்தத்தின்படி செய்ய மனதுள்ளவனெவனோ அவன் இந்த உபதேசம் தேவனால் உண்டாயிருக்கிறதோ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ுயமாய்ப் பேசுகிறேனோ என்று அறிந்துகொள்ள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ுயமாய்ப் பேசுகிறவன் தன் சுய மகிமையைத் தேடுகிறான், தன்னை அனுப்பினவரின் மகிமையைத் தேடுகிற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ண்மையுள்ளவனாயிருக்கிறான், அவனிடத்தில் அநீதிய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னதில்லாமல் கலிலேயாவிலே சஞ்சரித்து வந்த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ோசே நியாயப்பிரமாணத்தை உங்களுக்குக் கொடுக்கவில்லையா? அப்படியிருந்தும் உங்களில் ஒருவனும் அ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ப்பிரமாணத்தின்படி நடக்கிறதில்லை; நீங்கள் ஏன் என்னைக் கொலைசெய்யத் தேடுகிறீர்கள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னங்கள் அவருக்குப் பிரதியுத்தரமாக: நீ பிசாசுபிடித்தவன்; உன்னைக் கொலைசெய்யத் தேடுகிறவன் ய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அவர்களை நோக்கி ஒரே கிரியையைச் செய்தேன், அதைக்குறித்து எல்லாரும் ஆச்சரியப்படுகிறீ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ிருத்தசேதனம் மோசேயினால் உண்டாகாமல், பிதாக்களால் உண்டாயிற்று; பின்பு மோசே அதை உங்கள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மித்தான்; நீங்கள் ஓய்வுநாளிலும் மனுஷனை விருத்தசேதனம்பண்ணுகிறீ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ோசேயின் நியாயப்பிரமாணம் மீறப்படாதபடிக்கு ஓய்வுநாளில் மனுஷன் விருத்தசேதனம் பெறலாமென்றால்,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ய்வுநாளில் ஒரு மனுஷனை முழுவதும் சுகமாக்கினதினாலே என்மேல் எரிச்சலாயிருக்கலா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ோற்றத்தின்படி தீர்ப்பு செய்யாமல், நீதியின்படி தீர்ப்புசெய்யுங்கள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ருடைய கூடாரப்பண்டிகை சமீபமாயிரு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எருசலேம் நகரத்தாரில் சிலர் இவனையல்லவா கொலைசெய்யத்தேடுகிறார்கள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தோ இவன் தாராளமாய்ப் பேசுகிறானே, ஒருவரும் இவனுக்கு ஒன்றும் சொல்லுகிறதில்லையே, மெய்யாய் 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ிறிஸ்துதான் என்று அதிகாரிகள் நிச்சயமாக அறிந்திருக்கிறார்கள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ன் இன்ன இடத்திலிருந்து வந்தவனென்று நாம் அறிந்திருக்கிறோம்; கிறிஸ்து வரும்போதோ, அவர் இன்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டத்திலிருந்து வருகிறவரென்று ஒருவனும் அறியமாட்டானே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இயேசு தேவாலயத்தில் உபதேசிக்கையில் சத்தமிட்டு: நீங்கள் என்னை அறிவீர்கள்,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ங்கேயிருந்து வந்தேனென்றும் அறிவீர்கள்; நான் என்சுயமாய் வரவில்லை, என்னை அனுப்பினவர் சத்தியமுள்ளவ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ை நீங்கள் அறியாதிருக்கிறீ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அவரால் வந்திருக்கிறபடியினாலும், அவர் என்னை அனுப்பியிருக்கிறபடியினாலும், நானே அ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றிந்திருக்கிறேன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ருடைய சகோதரர் அவரை நோக்கி: நீர் செய்கிற கிரியைகளை உம்முடைய சீஷர்களும் பார்க்கும்ப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அவரைப் பிடிக்க வகைதேடினார்கள்; ஆனாலும் அவருடைய வேளை இன்னும் வராதபடியினால் ஒருவ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்மேல் கைபோடவ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னங்களில் அநேகர் அவரை விசுவாசித்து கிறிஸ்து வரும்போது, இவர் செய்கிற அற்புதங்களைப்பார்க்க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திகம் செய்வாரோ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ஜனங்கள் அவரைக் குறித்து இப்படி முறுமுறுக்கிறதைப் பரிசேயர் கேட்டபொழுது, அவர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டித்துக்கொண்டுவரும்படிக்குப் பரிசேயரும் பிரதான ஆசாரியரும் சேவகரை அனுப்பின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இயேசு அவர்களை நோக்கி: இன்னுங் கொஞ்சக்காலம் நான் உங்களுடனேகூட இருந்து, பின்பு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னுப்பினவரிடத்திற்குப் போ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என்னைத் தேடுவீர்கள், ஆனாலும் என்னைக் காணமாட்டீர்கள்; நான் இருக்கும் இடத்திற்கு நீ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ரவுங்கூடாது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வ்விடம்விட்டு யூதேயாவுக்குப் 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யூதர்கள்: இவரை நாம் காணாதபடிக்கு எங்கே போவார், கிரேக்கருக்குள்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ிதறியிருக்கிறவர்களிடத்திற்குப் போய், கிரேக்கருக்கு உபதேசம்பண்ணுவா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ீங்கள் என்னைத் தேடுவீர்கள், ஆனாலும் என்னைக் காணமாட்டீர்கள் என்றும், நான் இருக்கும் இடத்த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ங்கள் வரக்கூடாதென்றும், இவர் சொன்ன வார்த்தையின் கருத்து என்னவென்று தங்களுக்குள்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ொல்லிக்கொண்ட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ண்டிகையின் கடைசிநாளாகிய பிரதான நாளிலே இயேசு நின்று, சத்தமிட்டு: ஒருவன் தாகமாயிரு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னிடத்தில் வந்து, பானம்பண்ணக்கட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வேதவாக்கியம் சொல்லுகிறபடி என்னிடத்தில் விசுவாசமாயிருக்கிறவனெவனோ அவன் உள்ளத்திலி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ஜீவத்தண்ணீருள்ள நதிகள் ஓடும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ம்மை விசுவாசிக்கிறவர்கள் அடையப்போகிற ஆவியைக்குறித்து இப்படிச்சொன்னார். இயேசு இன்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ரபலமாயிருக்க விரும்புகிற எவனும் அந்தரங்கத்திலே ஒன்றையும் செய்யமாட்டான்;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கிமைப்படாதிருந்தபடியினால் பரிசுத்த ஆவி இன்னும் அருளப்படவ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ஜனங்களில் அநேகர் இந்த வசனத்தைக் கேட்டபொழுது: மெய்யாகவே இவர் தீர்க்கதரிசியானவர்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ேறுசிலர்: இவர் கிறிஸ்து என்றார்கள். வேறுசிலர்: கிறிஸ்து கலிலேயாவிவிருந்தா வருவார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ாவீதின் சந்ததியிலும், தாவீது இருந்த பெத்லகேம் ஊரிலுமிருந்து கிறிஸ்து வருவார் என்று வேதவா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ொல்லவில்லையா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வ்விதமாக அவரைக்குறித்து ஜனங்களுக்குள்ளே பிரிவினையுண்டா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ில் சிலர் அவரைப் பிடிக்க மனதாயிருந்தார்கள்; ஆகிலும் ஒருவனும் அவர்மேல் கைபோடவ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அந்தச் சேவகர் பிரதான ஆசாரியரிடத்திற்கும் பரிசேயரிடத்திற்கும் திரும்பிவந்தார்கள்; இ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்களை நோக்கி: நீங்கள் அவனை ஏன் கொண்டுவரவில்லை என்று கேட்ட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சேவகர் பிரதியுத்தரமாக: அந்த மனுஷன் பேசுகிறதுபோல ஒருவனும் ஒருக்காலும் பேசினதில்லை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ப்படிப்பட்டவைகளைச் செய்தால் உலகத்துக்கு உம்மை வெளிப்படுத்தும்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ப்பொழுது பரிசேயர் நீங்களும் வஞ்சிக்கப்பட்டீர்கள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திகாரிகளிலாவது பரிசேயரிலாவது யாதாமொருவர் அவனை விசுவாசித்ததுண்ட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வேதத்தை அறியாதவர்களாகியை இந்த ஜனங்கள் சபிக்கப்பட்டவர்கள்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ராத்திரியிலே அவரிடத்திற்கு வந்தவனும் அவர்களிலொருவனுமாகிய நிக்கொதேமு என்பவன் அவர்களை நோக்கி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ஒரு மனுஷன் சொல்வதைக் கேட்டு, அவன் செய்கைகளை அறிகிறதற்கு முன்னே, அவனை ஆக்கினைக்குட்படுத்தலாம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ம்முடைய நியாயப்பிரமாணம் சொல்லுகிறதா எ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தற்கு அவர்கள்: நீரும் கலிலேயனோ? கலிலேயாவிலிருந்து ஒரு தீர்க்கதரிசியும் எழும்புகிறதில்லை என்ப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ராய்ந்துபாரும்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பின்பு அவரவர் தங்கள் தங்கள் வீட்டுக்குப் போன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டைய சகோதரரும் அவரை விசுவாசியாதபடியால் இப்படிச் சொன்ன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2026-06-10T06:43:19Z</dcterms:created>
  <dcterms:modified xsi:type="dcterms:W3CDTF">2026-06-10T06:43:19Z</dcterms:modified>
  <dc:title>யோவான்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