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g, oh sing the old,old story
Of our Saviour's matchless love !
Sing of Jesus and His glory
With the ransomed host abov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g, oh sing . . the love of Je - - sus !
Sound His prais- - es far and near ! . .
Sing the won - - drous story over,
Till the whole . . wide world shall hear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ing of love, to you so precious 
Tell in song how Jesus died ;
Let sweet music draw the nations
To the dear Redeemer's sid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 redeemed ones, sing the story !
Sing it o'er and o'er again!
Till from every land the people
Join to sing the glad refra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2026-09-08T11:02:26Z</dcterms:created>
  <dcterms:modified xsi:type="dcterms:W3CDTF">2026-09-08T11:02:26Z</dcterms:modified>
  <dc:title>Hymn : 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