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ந்த ஸ்திரீ எழுந்து, தேவனுடைய மனுஷன் சொன்ன வார்த்தையின்படி செய்து, தன் வீட்டாரோடுங்கூடப் புறப்பட்டு, பெலிஸ்தரின் தேசத்தில் போய், ஏழுவருஷம் சஞ்சரித்தா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ந்த ஸ்திரீ எழுந்து, தேவனுடைய மனுஷன் சொன்ன வார்த்தையின்படி செய்து, தன் வீட்டாரோடுங்கூடப் புறப்பட்டு, பெலிஸ்தரின் தேசத்தில் போய், ஏழுவருஷம் சஞ்சரித்தா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ஏழுவருஷம் சென்றபின்பு, அவள் பெலிஸ்தரின் தேசத்தை விட்டுத் திரும்ப வந்து, தன் வீட்டுக்காகவும் தன் வயலுக்காகவும் ராஜாவினிடத்தில் முறையிடும்படி போனாள்.]]></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ஏழுவருஷம் சென்றபின்பு, அவள் பெலிஸ்தரின் தேசத்தை விட்டுத் திரும்ப வந்து, தன் வீட்டுக்காகவும் தன் வயலுக்காகவும் ராஜாவினிடத்தில் முறையிடும்படி போனா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ந்நேரத்தில் ராஜா, தேவனுடைய மனுஷனின் வேலைக்காரனாயிருந்த கேயாசியுடனே பேசி: எலிசா செய்த அதிசயங்களையெல்லாம் நீ எனக்கு விவரமாய்ச் சொல் எ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ந்நேரத்தில் ராஜா, தேவனுடைய மனுஷனின் வேலைக்காரனாயிருந்த கேயாசியுடனே பேசி: எலிசா செய்த அதிசயங்களையெல்லாம் நீ எனக்கு விவரமாய்ச் சொல் என்றா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த்துப் போனவனை உயிர்ப்பித்தார் என்பதை அவன் ராஜாவுக்கு அறிவிக்கிறபோது, இதோ, அவன் உயிர்ப்பித்த பிள்ளையின் தாயாகிய அந்த ஸ்திரீ வந்து, தன் வீட்டுக்காகவும் தன் வயலுக்காகவும் ராஜாவினிடத்தில் முறையிட்டாள்; அப்பொழுது கேயாசி: ராஜாவாகிய என் ஆண்டவனே, இவள்தான் அந்த ஸ்திரீ; எலிசா உயிர்ப்பித்த இவளுடைய குமாரன் இவன் தான் என்றா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த்துப் போனவனை உயிர்ப்பித்தார் என்பதை அவன் ராஜாவுக்கு அறிவிக்கிறபோது, இதோ, அவன் உயிர்ப்பித்த பிள்ளையின் தாயாகிய அந்த ஸ்திரீ வந்து, தன் வீட்டுக்காகவும் தன் வயலுக்காகவும் ராஜாவினிடத்தில் முறையிட்டாள்; அப்பொழுது கேயாசி: ராஜாவாகிய என் ஆண்டவனே, இவள்தான் அந்த ஸ்திரீ; எலிசா உயிர்ப்பித்த இவளுடைய குமாரன் இவன் தான் என்றா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த்துப் போனவனை உயிர்ப்பித்தார் என்பதை அவன் ராஜாவுக்கு அறிவிக்கிறபோது, இதோ, அவன் உயிர்ப்பித்த பிள்ளையின் தாயாகிய அந்த ஸ்திரீ வந்து, தன் வீட்டுக்காகவும் தன் வயலுக்காகவும் ராஜாவினிடத்தில் முறையிட்டாள்; அப்பொழுது கேயாசி: ராஜாவாகிய என் ஆண்டவனே, இவள்தான் அந்த ஸ்திரீ; எலிசா உயிர்ப்பித்த இவளுடைய குமாரன் இவன் தான் என்றா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ராஜா அந்த ஸ்திரீயைக் கேட்டதற்கு, அவள்: அதை அவனுக்கு விவரித்துச் சொன்னாள்; அப்பொழுது ராஜா அவளுக்கு ஒரு பிரதானியை நியமித்து, அவளுக்கு உண்டானது எல்லாவற்றையும், அவள் தேசத்தை விட்டுப்போன நாள் முதல் இதுவரைக்கும் உண்டான அந்த வயலின் வருமானம் அனைத்தையும் அவளுக்குக் கிடைக்கும்படி செய் என்றா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வன் ஆகாபின் குமாரனாகிய யோராமோடேகூடக் கீலேயாத்திலுள்ள ராமோத்திற்குச் சீரியாவின் ராஜாவாகிய ஆசகேலோடு யுத்தம்பண்ணப்போனான்; சீரியர் யோராமைக் காயப்படுத்தினா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ராஜா அந்த ஸ்திரீயைக் கேட்டதற்கு, அவள்: அதை அவனுக்கு விவரித்துச் சொன்னாள்; அப்பொழுது ராஜா அவளுக்கு ஒரு பிரதானியை நியமித்து, அவளுக்கு உண்டானது எல்லாவற்றையும், அவள் தேசத்தை விட்டுப்போன நாள் முதல் இதுவரைக்கும் உண்டான அந்த வயலின் வருமானம் அனைத்தையும் அவளுக்குக் கிடைக்கும்படி செய் என்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ராஜா அந்த ஸ்திரீயைக் கேட்டதற்கு, அவள்: அதை அவனுக்கு விவரித்துச் சொன்னாள்; அப்பொழுது ராஜா அவளுக்கு ஒரு பிரதானியை நியமித்து, அவளுக்கு உண்டானது எல்லாவற்றையும், அவள் தேசத்தை விட்டுப்போன நாள் முதல் இதுவரைக்கும் உண்டான அந்த வயலின் வருமானம் அனைத்தையும் அவளுக்குக் கிடைக்கும்படி செய் என்றா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சீரியாவின் ராஜாவாகிய பெனாதாத் வியாதியாயிருந்தான்; எலிசா தமஸ்குவுக்கு வந்தான்; தேவனுடைய மனுஷன் இவ்விடத்தில் வந்திருக்கிறான் என்று அவனுக்கு அறிவிக்கப்பட்டபோது,]]></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சீரியாவின் ராஜாவாகிய பெனாதாத் வியாதியாயிருந்தான்; எலிசா தமஸ்குவுக்கு வந்தான்; தேவனுடைய மனுஷன் இவ்விடத்தில் வந்திருக்கிறான் என்று அவனுக்கு அறிவிக்கப்பட்டபோது,]]></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ராஜா ஆசகேலை நோக்கி: நீ உன் கையிலே ஒரு காணிக்கையை எடுத்துக் கொண்டு, தேவனுடைய மனுஷனுக்கு எதிர்கொண்டுபோய், நான் இந்த வியாதி நீங்கிப் பிழைப்பேனா என்று அவனைக் கொண்டு கர்த்தரிடத்தில் விசாரிக்கச் சொன்னா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ராஜா ஆசகேலை நோக்கி: நீ உன் கையிலே ஒரு காணிக்கையை எடுத்துக் கொண்டு, தேவனுடைய மனுஷனுக்கு எதிர்கொண்டுபோய், நான் இந்த வியாதி நீங்கிப் பிழைப்பேனா என்று அவனைக் கொண்டு கர்த்தரிடத்தில் விசாரிக்கச் சொன்னா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சகேல் தமஸ்குவின் சகல உச்சிதங்களிலும் நாற்பது ஒட்டகங்களின் சுமையான காணிக்கையை எடுத்துக்கொண்டு, அவனுக்கு எதிர்கொண்டு போய், அவனுக்கு முன்பாக நின்று, சீரியாவின் ராஜாவாகிய பெனாதாத் என்னும் உம்முடைய குமாரன் என்னை உம்மிடத்தில் அனுப்பி, இந்த வியாதி நீங்கிப் பிழைப்பேனா என்று கேட்கச்சொன்னார் என்றா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சகேல் தமஸ்குவின் சகல உச்சிதங்களிலும் நாற்பது ஒட்டகங்களின் சுமையான காணிக்கையை எடுத்துக்கொண்டு, அவனுக்கு எதிர்கொண்டு போய், அவனுக்கு முன்பாக நின்று, சீரியாவின் ராஜாவாகிய பெனாதாத் என்னும் உம்முடைய குமாரன் என்னை உம்மிடத்தில் அனுப்பி, இந்த வியாதி நீங்கிப் பிழைப்பேனா என்று கேட்கச்சொன்னார் என்றா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சகேல் தமஸ்குவின் சகல உச்சிதங்களிலும் நாற்பது ஒட்டகங்களின் சுமையான காணிக்கையை எடுத்துக்கொண்டு, அவனுக்கு எதிர்கொண்டு போய், அவனுக்கு முன்பாக நின்று, சீரியாவின் ராஜாவாகிய பெனாதாத் என்னும் உம்முடைய குமாரன் என்னை உம்மிடத்தில் அனுப்பி, இந்த வியாதி நீங்கிப் பிழைப்பேனா என்று கேட்கச்சொன்னார் என்றா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எலிசா அவனை நோக்கி: நீ போய், வியாதி நீங்கிப் பிழைப்பீர் என்று அவனுக்குச் சொல்லும்; ஆனாலும் அவன் சாகவே சாவான் என்பதைக் கர்த்தர் எனக்குக் காண்பித்தார் என்றா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வன் ஆகாபின் குமாரனாகிய யோராமோடேகூடக் கீலேயாத்திலுள்ள ராமோத்திற்குச் சீரியாவின் ராஜாவாகிய ஆசகேலோடு யுத்தம்பண்ணப்போனான்; சீரியர் யோராமைக் காயப்படுத்தினா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எலிசா அவனை நோக்கி: நீ போய், வியாதி நீங்கிப் பிழைப்பீர் என்று அவனுக்குச் சொல்லும்; ஆனாலும் அவன் சாகவே சாவான் என்பதைக் கர்த்தர் எனக்குக் காண்பித்தார் என்றா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பின்பு தேவனுடைய மனுஷன்: தன் முகத்தைத் திருப்பாமல் அவன் சலித்துப்போகுமட்டும் அவனை நோக்கிக் கொண்டே அழுதா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ஆசகேல்: என் ஆண்டவன் அழுகிறது என்ன என்று கேட்டான். அதற்கு அவன்: நீ இஸ்ரவேல் புத்திரருக்குச் செய்யும் தீங்கை நான் அறிந்திருக்கிறபடியினால் அழுகிறேன்; நீ அவர்கள் கோட்டைகளை அக்கினிக்கு இரையாக்கி, அவர்கள் வாலிபரைப் பட்டயத்தால் கொன்று, அவர்கள் குழந்தைகளைத் தரையோடே மோதி, அவர்கள் கர்ப்பவதிகளைக் கீறிப்போடுவாய் என்றா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ஆசகேல்: என் ஆண்டவன் அழுகிறது என்ன என்று கேட்டான். அதற்கு அவன்: நீ இஸ்ரவேல் புத்திரருக்குச் செய்யும் தீங்கை நான் அறிந்திருக்கிறபடியினால் அழுகிறேன்; நீ அவர்கள் கோட்டைகளை அக்கினிக்கு இரையாக்கி, அவர்கள் வாலிபரைப் பட்டயத்தால் கொன்று, அவர்கள் குழந்தைகளைத் தரையோடே மோதி, அவர்கள் கர்ப்பவதிகளைக் கீறிப்போடுவாய் என்றா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ஆசகேல்: என் ஆண்டவன் அழுகிறது என்ன என்று கேட்டான். அதற்கு அவன்: நீ இஸ்ரவேல் புத்திரருக்குச் செய்யும் தீங்கை நான் அறிந்திருக்கிறபடியினால் அழுகிறேன்; நீ அவர்கள் கோட்டைகளை அக்கினிக்கு இரையாக்கி, அவர்கள் வாலிபரைப் பட்டயத்தால் கொன்று, அவர்கள் குழந்தைகளைத் தரையோடே மோதி, அவர்கள் கர்ப்பவதிகளைக் கீறிப்போடுவாய் என்றா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ழுது ஆசகேல்: இத்தனை பெரிய காரியத்தைச் செய்ய நாயாகிய உமது அடியான் எம்மாத்திரம் என்றான். அதற்கு எலிசா: நீ சீரியாவின்மேல் ராஜாவாவாய் என்பதைக் கர்த்தர் எனக்குத் தெரிவித்தார் என்றா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ழுது ஆசகேல்: இத்தனை பெரிய காரியத்தைச் செய்ய நாயாகிய உமது அடியான் எம்மாத்திரம் என்றான். அதற்கு எலிசா: நீ சீரியாவின்மேல் ராஜாவாவாய் என்பதைக் கர்த்தர் எனக்குத் தெரிவித்தார் என்றா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இவன் எலிசாவைவிட்டுப் புறப்பட்டு, தன் ஆண்டவனிடத்தில் வந்தபோது, அவன்: எலிசா உனக்கு என்ன சொன்னான் என்று கேட்டதற்கு; இவன் நீர் வியாதி நீங்கிப் பிழைப்பீர் என்று எனக்குச் சொன்னான் என்று சொல்லி,]]></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இவன் எலிசாவைவிட்டுப் புறப்பட்டு, தன் ஆண்டவனிடத்தில் வந்தபோது, அவன்: எலிசா உனக்கு என்ன சொன்னான் என்று கேட்டதற்கு; இவன் நீர் வியாதி நீங்கிப் பிழைப்பீர் என்று எனக்குச் சொன்னான் என்று சொல்லி,]]></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மறுநாளிலே ஒரு சமுக்காளத்தை எடுத்து, தண்ணீரிலே தோய்த்து அவன் முகத்தின்மேல் விரித்தான்; அதினால் அவன் செத்துப்போனான்; ஆசகேல் அவனுக்குப் பதிலாய் ராஜாவானா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எலிசா தான் உயிர்ப்பித்த பிள்ளையின் தாயாகிய ஸ்திரீயை நோக்கி: நீ உன் வீட்டாரோடுங்கூட எழுந்து புறப்பட்டுப் போய் எங்கேயாகிலும் சஞ்சரி: கர்த்தர் பஞ்சத்தை வருவிப்பார்; அது ஏழுவருஷம் தேசத்தில் இருக்கும் என்று சொல்லியிருந்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மறுநாளிலே ஒரு சமுக்காளத்தை எடுத்து, தண்ணீரிலே தோய்த்து அவன் முகத்தின்மேல் விரித்தான்; அதினால் அவன் செத்துப்போனான்; ஆசகேல் அவனுக்குப் பதிலாய் ராஜாவானா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ஸ்ரவேலின் ராஜாவாகிய ஆகாயின் குமாரன் யோராமுடைய ஐந்தாம் வருஷத்தில், யோசபாத் யூதாவிலே இன்னும் ராஜாவாயிருக்கையில் யோசபாத்தின் குமாரனாகிய யோராம் என்னும் யூதாவின் ராஜா ராஜ்யபாரம்பண்ணத் துவக்கினா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ஸ்ரவேலின் ராஜாவாகிய ஆகாயின் குமாரன் யோராமுடைய ஐந்தாம் வருஷத்தில், யோசபாத் யூதாவிலே இன்னும் ராஜாவாயிருக்கையில் யோசபாத்தின் குமாரனாகிய யோராம் என்னும் யூதாவின் ராஜா ராஜ்யபாரம்பண்ணத் துவக்கினா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ன் ராஜாவாகிறபோது முப்பத்திரண்டு வயதாயிருந்து, எட்டு வருஷம் எருசலேமில் ராஜ்யபாரம் பண்ணினா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ன் இஸ்ரவேல் ராஜாக்களின் வழியிலே நடந்து, ஆகாபின் வீட்டார் செய்ததுபோலச் செய்தான்; ஆகாபின் குமாரத்தி அவனுக்கு மனைவியாயிருந்தாள்; அவன் கர்த்தரின் பார்வைக்குப் பொல்லாப்பானதைச் செய்தா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ன் இஸ்ரவேல் ராஜாக்களின் வழியிலே நடந்து, ஆகாபின் வீட்டார் செய்ததுபோலச் செய்தான்; ஆகாபின் குமாரத்தி அவனுக்கு மனைவியாயிருந்தாள்; அவன் கர்த்தரின் பார்வைக்குப் பொல்லாப்பானதைச் செய்தான்.]]></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ர்த்தர்: உன் குமாரருக்குள்ளே எந்நாளும் ஒரு விளக்கை உனக்குக் கட்டளையிடுவேன் என்று தம்முடைய தாசனாகிய தாவீதுக்குச் சொன்னதின்படியே, அவனிமித்தம் அவர் யூதாவை முற்றிலும் கெடுக்கவில்லை.]]></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ர்த்தர்: உன் குமாரருக்குள்ளே எந்நாளும் ஒரு விளக்கை உனக்குக் கட்டளையிடுவேன் என்று தம்முடைய தாசனாகிய தாவீதுக்குச் சொன்னதின்படியே, அவனிமித்தம் அவர் யூதாவை முற்றிலும் கெடுக்கவில்லை.]]></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வன் நாட்களில் யூதாவுடைய கையின்கீழிருந்த ஏதோமியர் கலகம் பண்ணி, தங்களுக்கு ஒரு ராஜாவை ஏற்படுத்திக்கொண்டார்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தினாலே யோராம் சகல இரதங்களோடுங்கூடச் சாயீருக்குப் புறப்பட்டுப் போனான்; அவன் இராத்திரியில் எழுந்திருந்து, தன்னை வளைந்துகொண்ட ஏதோமியரையும் இரதங்களின் தலைவரையும் முறிய அடித்தபோது, ஜனங்கள் தங்கள் கூடாரங்களுக்கு ஓடிப்போனார்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எலிசா தான் உயிர்ப்பித்த பிள்ளையின் தாயாகிய ஸ்திரீயை நோக்கி: நீ உன் வீட்டாரோடுங்கூட எழுந்து புறப்பட்டுப் போய் எங்கேயாகிலும் சஞ்சரி: கர்த்தர் பஞ்சத்தை வருவிப்பார்; அது ஏழுவருஷம் தேசத்தில் இருக்கும் என்று சொல்லியிருந்தா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தினாலே யோராம் சகல இரதங்களோடுங்கூடச் சாயீருக்குப் புறப்பட்டுப் போனான்; அவன் இராத்திரியில் எழுந்திருந்து, தன்னை வளைந்துகொண்ட ஏதோமியரையும் இரதங்களின் தலைவரையும் முறிய அடித்தபோது, ஜனங்கள் தங்கள் கூடாரங்களுக்கு ஓடிப்போனார்கள்.]]></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டியே யூதாவுடைய கையின் கீழிருந்த ஏதோமியர், இந்நாள்வரைக்கும் இருக்கிறதுபோல, கலகம்பண்ணினார்கள்; அக்காலத்தில் தானே லிப்னா பட்டணத்தாரும் கலகம்பண்ணினா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டியே யூதாவுடைய கையின் கீழிருந்த ஏதோமியர், இந்நாள்வரைக்கும் இருக்கிறதுபோல, கலகம்பண்ணினார்கள்; அக்காலத்தில் தானே லிப்னா பட்டணத்தாரும் கலகம்பண்ணினா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ராமின் மற்ற வர்த்தமானங்களும், அவன் செய்தவை யாவும், யூதாவுடைய ராஜாக்களின் நாளாகமப் புஸ்தகத்தில் அல்லவோ எழுதியிருக்கிற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யோராம் தன் பிதாக்களோடே நித்திரையடைந்து, தன் பிதாக்களிடத்திலே தாவீதின் நகரத்தில் அடக்கம்பண்ணப்பட்டான்; அவனுக்குப் பதிலாக அவன் குமாரனாகிய அகசியா ராஜாவானா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யோராம் தன் பிதாக்களோடே நித்திரையடைந்து, தன் பிதாக்களிடத்திலே தாவீதின் நகரத்தில் அடக்கம்பண்ணப்பட்டான்; அவனுக்குப் பதிலாக அவன் குமாரனாகிய அகசியா ராஜாவானா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இஸ்ரவேலின் ராஜாவாகிய ஆகாபின் குமாரன் யோராமுடைய பன்னிரண்டாம் வருஷத்திலே, யூதாவின் ராஜாவாகிய யோராமின் குமாரன் அகசியா ராஜாவானா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இஸ்ரவேலின் ராஜாவாகிய ஆகாபின் குமாரன் யோராமுடைய பன்னிரண்டாம் வருஷத்திலே, யூதாவின் ராஜாவாகிய யோராமின் குமாரன் அகசியா ராஜாவானா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கசியா ராஜாவாகிறபோது, இருபத்திரண்டு வயதாயிருந்து, ஒரே வருஷம் எருசலேமில் ராஜ்யபாரம்பண்ணினான்; இஸ்ரவேலின் ராஜாவாகிய ஒம்ரியின் குமாரத்தியான அவன் தாயின் பேர் அத்தாலியா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கசியா ராஜாவாகிறபோது, இருபத்திரண்டு வயதாயிருந்து, ஒரே வருஷம் எருசலேமில் ராஜ்யபாரம்பண்ணினான்; இஸ்ரவேலின் ராஜாவாகிய ஒம்ரியின் குமாரத்தியான அவன் தாயின் பேர் அத்தாலியா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எலிசா தான் உயிர்ப்பித்த பிள்ளையின் தாயாகிய ஸ்திரீயை நோக்கி: நீ உன் வீட்டாரோடுங்கூட எழுந்து புறப்பட்டுப் போய் எங்கேயாகிலும் சஞ்சரி: கர்த்தர் பஞ்சத்தை வருவிப்பார்; அது ஏழுவருஷம் தேசத்தில் இருக்கும் என்று சொல்லியிருந்தா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ஆகாபுடைய வீட்டாரின் வழியே நடந்து, ஆகாபின் வீட்டாரைப்போல் கர்த்தரின் பார்வைக்குப் பொல்லாப்பானதைச் செய்தான்; அவன் ஆகாப் வீட்டாரோடே சம்பந்தங்கலந்திருந்தான்.]]></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ஆகாபுடைய வீட்டாரின் வழியே நடந்து, ஆகாபின் வீட்டாரைப்போல் கர்த்தரின் பார்வைக்குப் பொல்லாப்பானதைச் செய்தான்; அவன் ஆகாப் வீட்டாரோடே சம்பந்தங்கலந்திருந்தா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ஜாவாகிய யோராம் தான் சீரியாவின் ராஜாவாகிய ஆசகேலோடு யுத்தம் பண்ணுகையில், சீரியர் ராமாவிலே தன்னை வெட்டின காயங்களை ஆற்றிக் கொள்ள யெஸ்ரயேலுக்குப் போயிருந்தான்; ஆகாபின் குமாரனாகிய யோராம் வியாதியாயிருந்தபடியினால், யூதாவின் ராஜாவாகிய யோராமின் குமாரன் அகசியா யெஸ்ரயேலில் இருக்கிற அவனைப் பார்க்கிறதற்குப் போனா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ஜாவாகிய யோராம் தான் சீரியாவின் ராஜாவாகிய ஆசகேலோடு யுத்தம் பண்ணுகையில், சீரியர் ராமாவிலே தன்னை வெட்டின காயங்களை ஆற்றிக் கொள்ள யெஸ்ரயேலுக்குப் போயிருந்தான்; ஆகாபின் குமாரனாகிய யோராம் வியாதியாயிருந்தபடியினால், யூதாவின் ராஜாவாகிய யோராமின் குமாரன் அகசியா யெஸ்ரயேலில் இருக்கிற அவனைப் பார்க்கிறதற்குப் போனா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ஜாவாகிய யோராம் தான் சீரியாவின் ராஜாவாகிய ஆசகேலோடு யுத்தம் பண்ணுகையில், சீரியர் ராமாவிலே தன்னை வெட்டின காயங்களை ஆற்றிக் கொள்ள யெஸ்ரயேலுக்குப் போயிருந்தான்; ஆகாபின் குமாரனாகிய யோராம் வியாதியாயிருந்தபடியினால், யூதாவின் ராஜாவாகிய யோராமின் குமாரன் அகசியா யெஸ்ரயேலில் இருக்கிற அவனைப் பார்க்கிறதற்குப் போனா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2 இராஜாக்கள்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ಆಗ ಆ ಸ್ತ್ರೀಯು ಎದ್ದು ದೇವರ ಮನುಷ್ಯನ ಮಾತಿನ ಪ್ರಕಾರವೇ ಮಾಡಿ ತನ್ನ ಮನೆಯವರ ಸಂಗಡ ಹೋಗಿ ಫಿಲಿಷ್ಟಿಯರ ದೇಶದಲ್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ಏಳು ವರುಷ ವಾಸವಾಗಿದ್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ಏಳು ವರುಷದ ತರುವಾಯ ಏನಾಯಿತಂದರೆ, ಆ ಸ್ತ್ರೀಯು ಫಿಲಿಷ್ಟಿಯರ ದೇಶವನ್ನು ಬಿಟ್ಟು ತಿರಿಗಿ ಬಂದು ತನ್ನ ಮನೆಗೋಸ್ಕರ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ಲಕ್ಕೋಸ್ಕರವೂ ಅರಸನಿಗೆ ಮೊರೆಯಿಟ್ಟ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ಅರಸನು ದೇವರ ಮನುಷ್ಯನ ಸೇವ ಕನಾದ ಗೇಹಜಿಯ ಸಂಗಡ ಮಾತನಾಡಿ--ಎಲೀ ಷನು ಮಾಡಿದ ಎಲ್ಲಾ ದೊಡ್ಡ ಕ್ರಿಯೆಗಳನ್ನು ನನ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ವರವಾಗಿ ತಿಳಿಸೆಂದು ಅವನಿಗೆ ಹೇಳಿ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ಅವನು ಸತ್ತವನನ್ನು ಬದುಕಿಸಿದನೆಂದು, ಗೇಹಜಿಯು ಅರಸ ನಿಗೆ ವಿವರವಾಗಿ ಹೇಳುತ್ತಿರುವಾಗ ಏನಾಯಿತಂದರೆ ಇಗೋ, ಬದುಕಿಸಿ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ಗನ ತಾಯಿಯಾದ ಆ ಸ್ತ್ರೀಯು ತನ್ನ ಮನೆಗೋಸ್ಕರವೂ ಹೊಲಕ್ಕೋಸ್ಕರವೂ ಅರಸನಿಗೆ ಮೊರೆಯಿಡುತ್ತಿದ್ದಳು. ಆಗ ಗೇಹಜಿಯು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ಒಡೆಯನೇ, ಅರಸನೇ, ಇವಳೇ ಆ ಸ್ತ್ರೀಯು, ಎಲೀಷನು ಬದುಕಿಸಿದ ಇವಳ ಮಗನು ಇವ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ಅರಸನು ಆ ಸ್ತ್ರೀಯನ್ನು ಕೇಳಿದಾಗ ಅವಳು ವಿವರವಾಗಿ ಹೇಳಿದಳು. ಆಗ ಅರಸನು ಅವಳಿಗಾಗಿ ಒಬ್ಬ ಅಧಿಕಾರಿ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ಅವನು ಅಹಾಬನ ಮಗನಾದ ಯೋರಾಮನ ಸಂಗಡ ಗಿಲ್ಯಾದಿನಲ್ಲಿರುವ ರಾಮೋ ತಿಗೆ ಅರಾಮ್ಯರ ಅರಸನಾದ ಹಜಾಯೇಲನ ಮೇಲೆ ಯುದ್ಧಮಾಡ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ಳುಹಿಸಿಕೊಟ್ಟು ಅವಳಿಗೆ ಉಂಟಾದದ್ದನ್ನೆಲ್ಲಾ ಅವಳು ದೇಶವನ್ನು ಬಿಟ್ಟ ದಿನ ಮೊದಲುಗೊಂಡು ಆ ಕಾಲದ ವರೆಗೂ ಆ ಹೊಲ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ಟ್ಟುವಳಿಯೆಲ್ಲಾ ಅವಳಿಗೆ ಬರುವ ಹಾಗೆ ಮಾಡು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ಅರಾಮ್ಯರ ಅರಸನಾದ ಬೆನ್ಹದದನು ಅಸ್ವಸ್ಥನಾ ಗಿರುವಾಗ ಎಲೀಷನು ದಮಸ್ಕಕ್ಕೆ ಬಂದನು. ದೇವರ ಮನುಷ್ಯನು ಇಲ್ಲಿ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ಬಂದಿದ್ದಾನೆಂದು ಅವನಿಗೆ ತಿಳಿಸ ಲ್ಪಟ್ಟಿ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ಆಗ ಅರಸನು ಹಜಾಯೇಲನಿಗೆ--ನೀನು ಕೈಯಲ್ಲಿ ಕಾಣಿಕೆಯನ್ನು ತಕ್ಕೊಂಡು ಹೋಗಿ ದೇವರ ಮನುಷ್ಯನನ್ನು ಎದುರುಗೊಂಡು 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ಯಾಧಿಯಿಂದ ನಾನು ಗುಣವಾಗುವೆನೋ ಇಲ್ಲವೋ ಎಂದು ಅವ ನಿಂದ ಕರ್ತನನ್ನು ವಿಚಾರಿಸು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ಹಾಗೆಯೇ ಹಜಾಯೇಲನು ದಮಸ್ಕದಲ್ಲಿರುವ ಸಕಲ ಉತ್ತಮ ವಾದವುಗಳಲ್ಲಿ ನಾಲ್ವತ್ತು ಒಂಟೆಗಳು ಹೊರುವಷ್ಟನ್ನು ಕಾಣಿಕೆಯೊಂದಿ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ನನ್ನು ಎದುರುಗೊಳ್ಳಲು ಹೋಗಿ ಅವನ ಮುಂದೆ ಬಂದು ನಿಂತು--ಅರಾಮ್ಯರ ಅರಸನಾಗಿರುವ ನಿನ್ನ ಮಗನಾದ ಬೆನ್ಹದದನು--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ಯಾಧಿಯಿಂದ ನಾನು ಬದುಕುವೆನೋ ಇಲ್ಲವೋ ಎಂದು ಕೇಳಲು ನನ್ನನ್ನು ನಿನ್ನ ಬಳಿಗೆ ಕಳುಹಿಸಿ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ಅದಕ್ಕೆ ಎಲೀಷನು--ಅವನಿಗೆ ನಿಜ ವಾಗಿಯೂ ಸ್ವಸ್ಥನಾಗುವಿ ಎಂದು ಹೋಗಿ ಹೇಳು; ಆದರೆ ಅವನು ನಿಜವಾಗಿ ಸಾಯುವನೆಂ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ದನು. ಆದರೆ ಅರಾಮ್ಯರು ಯೋರಾಮನನ್ನು ಹೊಡೆ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ರ್ತನು ನನಗೆ ತೋರಿಸಿ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ಆಗ ಇವನು ನಾಚಿಕೆಪಡುವ ವರೆಗೆ ದೇವರ ಮನುಷ್ಯನು ತನ್ನ ಮುಖವನ್ನು ಸ್ಥಿರಪಡಿಸಿ ಅತ್ತ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ಆಗ ಹಜಾಯೇ ಲನು--ನನ್ನ ಒಡೆಯನು ಅಳುವದೇನು ಅಂದನು.ಅದಕ್ಕವನು -- ಇಸ್ರಾಯೇಲ್‌ ಮಕ್ಕಳಿಗೆ ನೀನು ಮಾಡಲು ಹೋಗುವ ಕೇ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ನನಗೆ ತಿಳಿದದೆ; ನೀನು ಅವರ ಕೋಟೆಗಳಿಗೆ ಬೆಂಕಿ ಹೊತ್ತಿಸಿ ಅವರ ಯೌವನ ಸ್ಥರನ್ನು ಕತ್ತಿಯಿಂದ ಕೊಂದು ಅವರ ಕೂಸುಗಳ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ಪ್ಪಳಿಸಿ ಅವರ ಗರ್ಭಿಣೀ ಸ್ತ್ರೀಯರನ್ನು ಸೀಳಿಬಿಡುವಿ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ಹಜಾಯೇಲನು -- ಇಂಥಾ ಮಹಾ ಕೆಲಸವನ್ನು ಮಾಡುವದಕ್ಕೆ ನಿನ್ನ ಸೇವಕನು ನಾಯಿಯೋ ಏನು ಅಂದನು. ಎಲೀಷನು -- ನೀನು ಅರಾಮ್ಯ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ಲೆ ಅರಸನಾಗುವಿ ಎಂದು ಕರ್ತನು ನನಗೆ ತಿಳಿಸಿ 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ಅವನು ಎಲೀಷನನ್ನು ಬಿಟ್ಟು ಹೊರಟು ತನ್ನ ಯಜಮಾನನ ಬಳಿಗೆ ಬಂದನು. ಇವನು ಅವನಿಗೆ--ಎಲೀಷನು ನಿನಗೆ ಏನು ಹೇಳಿದ ನೆಂ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ಳಿದ್ದಕ್ಕೆ ಅವನು--ನೀನು ನಿಜವಾಗಿ ಸ್ವಸ್ಥನಾ ಗುವಿ ಎಂದು ನನಗೆ ಹೇಳಿದನು ಅಂದನು. ಮಾರನೇ ದಿವಸದಲ್ಲಿ ಏನಾಯಿತಂ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ಅವನು ದಪ್ಪ ಬಟ್ಟೆ ಯನ್ನು ತಕ್ಕೊಂಡು ನೀರಿನಲ್ಲಿ ಅದ್ದಿ ಅವನ ಮುಖದ ಮೇಲೆ ಹಾಕಿದ್ದರಿಂದ ಅವನು ಸತ್ತನು. ಹೀಗೆ ಹ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ಎಲೀಷನು ತಾನು ಬದುಕಿಸಿದ ಮಗನ ತಾಯಿಯಾದವಳಿಗೆ -- ನೀನು ಎದ್ದು ನೀನೂ ನಿನ್ನ ಮನೆಯವರೂ ಎಲ್ಲಿ ಇಳುಕೊಳ್ಳುವದಕ್ಕೆ ಸ್ಥ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ಯೇಲನು ಅವನಿಗೆ ಬದಲಾಗಿ ಅರಸನಾ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ಇಸ್ರಾಯೇಲಿನ ಅರಸನಾಗಿರುವ ಅಹಾಬನ ಮಗನಾದ ಯೋರಾಮನ ಆಳ್ವಿಕೆಯ ಐದನೇ ವರುಷ ದಲ್ಲಿ ಯೆಹೂದದ ಅರಸನಾಗಿರುವ ಯೆಹೋಷಾಫಾ 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ಗನಾದ ಯೆಹೋರಾಮನು ಆಳಲಾರಂಭಿಸಿ 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ಅವನು ಆಳಲಾರಂಭಿಸಿದಾಗ ಮೂವತ್ತೆರಡು ವರುಷದವನಾಗಿದ್ದು ಯೆರೂಸಲೇಮಿನಲ್ಲಿ ಎಂಟು ವರುಷ ಆಳಿ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ಅಹಾಬನ ಮನೆಯವರು ಮಾಡಿದ ಹಾಗೆ ಅವನು ಇಸ್ರಾಯೇಲಿನ ಅರಸುಗಳ ಮಾರ್ಗದಲ್ಲಿ ನಡೆದನು; ಯಾಕಂದರೆ ಅಹಾಬನ ಮಗಳು ಅವನಿ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ಡತಿಯಾಗಿದ್ದ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ಕರ್ತನು ದಾವೀದನಿಗೂ ಅವನ ಮಕ್ಕಳಿಗೂ ನಿರಂತರವಾಗಿ ದೀಪವನ್ನು ಕೊಡುವೆನೆಂದು ಅವನಿಗೆ ವಾಗ್ದಾನ ಮಾಡಿದ ಹಾಗೆ ತ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ಸೇವಕನಾದ ದಾವೀದನ ನಿಮಿತ್ತ ಯೆಹೂದವನ್ನು ಕೆಡಿಸಲು ಮನಸ್ಸಿಲ್ಲದೆ ಇ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ಅವನ ಕಾಲದಲ್ಲಿ ಯೆಹೂದದ ಕೈಕೆಳಗಿದ್ದ ಎದೋಮ್ಯರು ತಿರುಗಿ ಬಿದ್ದು ತಮಗೆ ಒಬ್ಬ ಅರಸ ನನ್ನು ಮಾಡಿಕೊಂಡ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ಆದದರಿಂದ ಯೆಹೋ ರಾಮನು ತನ್ನ ಬಳಿಯಲ್ಲಿದ್ದ ಎಲ್ಲಾ ರಥಗಳನ್ನು ತಕ್ಕೊಂಡು ಚಾಯಾರಿಗೆ ಹೋಗಿ ರಾತ್ರಿಯಲ್ಲಿ ಎದ್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ಉಂಟೋ ಅಲ್ಲಿ ಹೋಗಿ ಇಳುಕೊಂಡಿರು. ಯಾಕಂದರೆ ಕರ್ತನು ಬರವನ್ನು ಕಳುಹಿಸುವದಕ್ಕಿದ್ದಾನೆ. ಅದು ದೇಶದ ಮೇಲೆ ಏಳು ವರುಷ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ನ್ನನ್ನು ಸುತ್ತಿಕೊಂಡಿದ್ದ ಎದೋಮ್ಯರನ್ನೂ ರಥಗಳ ಯಜಮಾನರನ್ನೂ ಸಂಹರಿಸಿ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ಜನರು ತಮ್ಮ ಡೇರೆಗಳಿಗೆ ಓಡಿಹೋದರು. ಆದರೆ ಎದೋಮು ಯೆಹೂದದ ಕೈಕೆಳಗೆ ಇರದ ಹಾಗೆ ಅಂದಿನಿಂದ ಈ ವರೆಗೂ ತಿರುಗಿ ಬಿತ್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ಆ ಕಾಲ ದಲ್ಲಿಯೇ ಲಿಬ್ನ ತಿರುಗಿ ಬಿತ್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ಯೆಹೋರಾಮನ ಇತರ ಕ್ರಿಯೆಗಳೂ ಅವನು ಮಾಡಿದ್ದೆಲ್ಲವೂ ಯೆಹೂದ ಅರಸುಗಳ ವೃತಾಂತಗಳ ಪುಸ್ತಕದಲ್ಲಿ ಬರೆಯಲ್ಪ ಡಲಿಲ್ಲ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ಯೆಹೋರಾಮನು ತನ್ನ ಪಿತೃಗಳ ಬಳಿಯಲ್ಲಿ ದಾವೀದನ ಪಟ್ಟಣದಲ್ಲಿ ಹೂಣಿಡಲ್ಪಟ್ಟನು; ಅವನ ಮಗನಾದ ಅಹಜ್ಯನು ಅವನಿಗೆ ಬದಲಾ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ರಸನಾ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ಇಸ್ರಾಯೇಲಿನ ಅರಸನಾಗಿರುವ ಅಹಾಬನ ಮಗನಾದ ಯೋರಾಮನ ಹನ್ನೆರಡನೇ ವರುಷದಲ್ಲಿ ಯೆಹೂದದ ಅರಸನಾಗಿರುವ ಯೆಹೋರಾಮನ ಮಗನಾ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ಹಜ್ಯನು ಆಳಲಾರಂಭಿಸಿ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ಅಹ ಜ್ಯನು ಆಳಲು ಆರಂಭಿಸಿದಾಗ ಇಪ್ಪತ್ತೆರಡು ವರುಷ ದವನಾಗಿದ್ದು ಯೆರೂಸಲೇಮಿನಲ್ಲಿ ಒಂದು ವರುಷ ಆಳಿದನು. ಅವನ ತಾ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ತಲ್ಯಳು; ಅವಳು ಇಸ್ರಾ ಯೇಲಿನ ಅರಸನಾದ ಒಮ್ರಿಯ ಮಗ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ರೆಗೂ ಇರುವದು ಎಂದು ಹೇಳಿ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ಅವನು ಅಹಾಬನ ಮನೆಯ ಮಾರ್ಗದಲ್ಲಿ ನಡೆದು ಅಹಾಬನ ಮನೆಯವರ ಹಾಗೆ ಕರ್ತನ ದೃಷ್ಟಿಯಲ್ಲಿ ಕೆಟ್ಟದ್ದನ್ನು ಮಾಡಿ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ಯಾಕಂದರೆ ಅವನು ಅಹಾಬನ ಅಳಿಯನಾಗಿ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ಅರಸನಾದ ಯೋರಾಮನು ಅರಾಮ್ಯರ ದೇಶದ ಅರಸನಾದ ಹಜಾಯೇಲನ ಮೇಲೆ ಯುದ್ಧಮಾಡಿದಾಗ ರಾಮೋ ತಿನಲ್ಲಿ ಅರಾಮ್ಯರು ತನ್ನ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ಡೆದ ಗಾಯಗಳನ್ನು ಗುಣಮಾಡಿಕೊಳ್ಳುವದಕ್ಕೆ ಇಜ್ರೇಲಿಗೆ ತಿರುಗಿ ಹೋದನು. ಆಗ ಅಹಾಬನ ಮಗನಾದ ಯೋರಾ ಮನು ಇಜ್ರೇಲಿನಲ್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ಸ್ವಸ್ಥನಾಗಿರುವದರಿಂದ ಯೆಹೂದದ ಅರಸನಾಗಿರುವ ಯೆಹೋರಾಮನ ಮಗನಾದ ಅಹಜ್ಯನು ಅವನನ್ನು ನೋಡಲು ಅಲ್ಲಿಗೆ ಹೋ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இராஜாக்கள் : 8]]></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2026-08-01T12:10:47Z</dcterms:created>
  <dcterms:modified xsi:type="dcterms:W3CDTF">2026-08-01T12:10:47Z</dcterms:modified>
  <dc:title>2 இராஜாக்கள்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