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 என்னை நடத்தும் பாதை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எட்டும் ஏணிப் போல் விளங்கு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அழைப்பாரே உம்மண்டை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 தேவனே நான் சேர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ழித்து உம்மையே நான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யர்க் கல்லை உம் வீடாக்க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ன்பத்தாலுமே உம்மண்டை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 தேவனே நான் சேர்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 தேவனே நான் சேர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ு நடப்ப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ல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 தேவனே நான் சேர்வ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சன் யாக்கோபைப் போல் இராக்கா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ுக் கல்லின் மேல் நான் துயில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னாவிலே உம்மண்டை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 தேவனே இரு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2026-07-30T20:01:49Z</dcterms:created>
  <dcterms:modified xsi:type="dcterms:W3CDTF">2026-07-30T20:01:49Z</dcterms:modified>
  <dc:title>துதிப் பாடல்கள் : 679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