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 தேவனே நம்மோடிரு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நம்மோடுலாவ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ண்கல கதவெல்லாம் உடைந்து நொறு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ம்பு தாழ்பாள்கள் முறிந்து விழு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உடைக்கின்றாரே மதிலும் தகர்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த்த கரமே இங்கு ஜெயத்தை கொண்டு வ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்டுகள் எல்லாம் அந்ககார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் கவலையெல்லாம் தீராத வியாதி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்டெரிக்கின்றாரே சுகமாக்கு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நதியாய் –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டுதே இற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ு இங்கு வ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னிகள் தந்திட சாட்சியாக வாழ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ெலனடைய நாம் அபிசேகத்தில் நிரம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ற்று தண்ணீராக – ஒர் ஜீவநதிய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பலமாய் –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 இங்கு வர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ல்லமை இற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ிடுதே பாய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க பாய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உயர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் கிரியை அழி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ண்ணீரை கடந்தாலும் வெள்ளம் மோத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ல் நடந்தாலும் வேகாமல் காக்கி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2026-07-30T11:21:45Z</dcterms:created>
  <dcterms:modified xsi:type="dcterms:W3CDTF">2026-07-30T11:21:45Z</dcterms:modified>
  <dc:title>துதிப் பாடல்கள் : 581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