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presProps" Target="presProps.xml"/>
  <Relationship Id="rId84" Type="http://schemas.openxmlformats.org/officeDocument/2006/relationships/viewProps" Target="viewProps.xml"/>
  <Relationship Id="rId8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ுளைத் தமக்கு மறைவிடமாக்கினார்; கரும்புனல்களையும், ஆகாயத்துக் கார்மேகங்களையும் தம்மைச் சூழக் கூடாரமாக்கி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என் கன்மலையும், என் கோட்டையும், என் இரட்சகரும், என் தேவனும் நான் நம்பியிருக்கிற என் துருகமும், என் கேடகமும், என் இரட்சணியக் கொம்பும், என் உயர்ந்த அடைக்கலமுமாயிருக்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என் கன்மலையும், என் கோட்டையும், என் இரட்சகரும், என் தேவனும் நான் நம்பியிருக்கிற என் துருகமும், என் கேடகமும், என் இரட்சணியக் கொம்பும், என் உயர்ந்த அடைக்கலமுமாயிருக்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என் கன்மலையும், என் கோட்டையும், என் இரட்சகரும், என் தேவனும் நான் நம்பியிருக்கிற என் துருகமும், என் கேடகமும், என் இரட்சணியக் கொம்பும், என் உயர்ந்த அடைக்கலமுமாயிருக்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ுடைய சந்நிதிப் பிரகாசத்தினால் அவருடைய மேகங்கள் பறந்து விலகிற்று, கல்மழையும் நெருப்புத்தழலும் விழ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ுடைய சந்நிதிப் பிரகாசத்தினால் அவருடைய மேகங்கள் பறந்து விலகிற்று, கல்மழையும் நெருப்புத்தழலும் விழ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ுதிக்குப் பாத்திரராகிய கர்த்தரை நோக்கிக் கூப்பிடுவேன்; அதனால் என் சத்துருக்களுக்கு நீங்கலாக்கி இரட்சிக்கப்பட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ுதிக்குப் பாத்திரராகிய கர்த்தரை நோக்கிக் கூப்பிடுவேன்; அதனால் என் சத்துருக்களுக்கு நீங்கலாக்கி இரட்சிக்கப்படு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வானங்களிலே குமுறினார், உன்னதமானவர் தமது சத்தத்தைத் தொனிக்கப்பண்ணினார்; கல்மழையும் நெருப்புத்தழலும் விழ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வானங்களிலே குமுறினார், உன்னதமானவர் தமது சத்தத்தைத் தொனிக்கப்பண்ணினார்; கல்மழையும் நெருப்புத்தழலும் விழ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பூமி அசைந்து அதிர்ந்தது, அவர் கோபங்கொண்டபடியால் பர்வதங்களின் அஸ்திபாரங்கள் குலுங்கி அசை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ரணக்கட்டுகள் என்னைச் சுற்றிக்கொண்டது; துர்ச்சனப்பிரவாகம் என்னைப் பயப்படுத்தின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ரணக்கட்டுகள் என்னைச் சுற்றிக்கொண்டது; துர்ச்சனப்பிரவாகம் என்னைப் பயப்படுத்தின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ம்முடைய அம்புகளை எய்து, அவர்களைச் சிதறடித்தார்; மின்னல்களைப் பிரயோகித்து, அவர்களைக் கலங்கப்பண்ணின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ம்முடைய அம்புகளை எய்து, அவர்களைச் சிதறடித்தார்; மின்னல்களைப் பிரயோகித்து, அவர்களைக் கலங்கப்பண்ணின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ாதாளக்கட்டுகள் என்னைச் சூழ்ந்துகொண்டது; மரணக்கண்ணிகள் என்மேல் விழ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ாவே, உம்முடைய கண்டிதத்தினாலும் உம்முடைய நாசியின் சுவாசக்காற்றினாலும் தண்ணீர்களின் மதகுகள் திறவுண்டு, பூதலத்தின் அஸ்திபாரங்கள் காணப்பட்ட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ாவே, உம்முடைய கண்டிதத்தினாலும் உம்முடைய நாசியின் சுவாசக்காற்றினாலும் தண்ணீர்களின் மதகுகள் திறவுண்டு, பூதலத்தின் அஸ்திபாரங்கள் காணப்பட்ட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யரத்திலிருந்து அவர் கைநீட்டி, என்னைப் பிடித்து, ஜலப்பிரவாகத்திலிருக்கிற என்னைத் தூக்கிவிட்ட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க்கு உண்டான நெருக்கத்திலே கர்த்தரை நோக்கிக் கூப்பிட்டு, என் தேவனை நோக்கி அபயமிட்டேன்; தமது ஆலயத்திலிருந்து என் சத்தத்தைக் கேட்டார், என் கூப்பிடுதல் அவர் சந்நிதியில் போய், அவர் செவிகளில் ஏறிற்ற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க்கு உண்டான நெருக்கத்திலே கர்த்தரை நோக்கிக் கூப்பிட்டு, என் தேவனை நோக்கி அபயமிட்டேன்; தமது ஆலயத்திலிருந்து என் சத்தத்தைக் கேட்டார், என் கூப்பிடுதல் அவர் சந்நிதியில் போய், அவர் செவிகளில் ஏறிற்ற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நாசியிலிருந்து புகை எழும்பிற்று, அவர் வாயிலிருந்து பட்சிக்கிற அக்கினி புறப்பட்டது; அதனால் தழல் மூண்ட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னிலும் அதிக பலவான்களாயிருந்த என் பலத்த சத்துருவுக்கும் என்னைப் பகைக்கிறவர்களுக்கும் என்னை விடுவித்த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னிலும் அதிக பலவான்களாயிருந்த என் பலத்த சத்துருவுக்கும் என்னைப் பகைக்கிறவர்களுக்கும் என்னை விடுவித்த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ஆபத்துநாளில் எனக்கு எதிரிட்டு வந்தார்கள்; கர்த்தர் எனக்கு ஆதரவாயிருந்த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ஆபத்துநாளில் எனக்கு எதிரிட்டு வந்தார்கள்; கர்த்தர் எனக்கு ஆதரவாயிருந்த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விசாலமான இடத்திலே என்னைக் கொண்டுவந்து, என்மேல் பிரியமாயிருந்தபடியால், என்னைத் தப்புவித்த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என் நீதிக்குத்தக்கதாக எனக்குப் பதிலளித்தார்; என் கைகளின் சுத்தத்திற்குத்தக்கதாக எனக்குச் சரிக்கட்டி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என் நீதிக்குத்தக்கதாக எனக்குப் பதிலளித்தார்; என் கைகளின் சுத்தத்திற்குத்தக்கதாக எனக்குச் சரிக்கட்டி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ுடைய வழிகளைக் கைக்கொண்டுவந்தேன்; நான் என் தேவனுக்குத் துரோகம்பண்ணினத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ுடைய நியாயங்களையெல்லாம் எனக்கு முன்பாக நிறுத்தினேன்; அவருடைய பிரமாணங்களை நான் தள்ளிப்போடவ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முன்பாக நான் மனவுண்மையாயிருந்து, என் துர்க்குணத்துக்கு என்னை விலக்கிக் காத்துக்கொண்ட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நாசியிலிருந்து புகை எழும்பிற்று, அவர் வாயிலிருந்து பட்சிக்கிற அக்கினி புறப்பட்டது; அதனால் தழல் மூண்ட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கர்த்தர் என் நீதிக்கும், தம்முடைய கண்களுக்கு முன்னிருக்கிற என் கைகளின் சுத்தத்திற்கும் தக்கதாக எனக்குப் பலனளித்த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கர்த்தர் என் நீதிக்கும், தம்முடைய கண்களுக்கு முன்னிருக்கிற என் கைகளின் சுத்தத்திற்கும் தக்கதாக எனக்குப் பலனளித்த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யவுள்ளவனுக்கு நீர் தயவுள்ளவராகவும், உத்தமனுக்கு நீர் உத்தமராகவும்;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யவுள்ளவனுக்கு நீர் தயவுள்ளவராகவும், உத்தமனுக்கு நீர் உத்தமராகவும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ுனிதனுக்கு நீர் புனிதராகவும், மாறுபாடுள்ளவனுக்கு நீர் மாறுபடுகிறவராகவும் தோன்றுவீ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ுனிதனுக்கு நீர் புனிதராகவும், மாறுபாடுள்ளவனுக்கு நீர் மாறுபடுகிறவராகவும் தோன்றுவீ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வரீர் சிறுமைப்பட்ட ஜனத்தை இரட்சிப்பீர்; மேட்டிமையான கண்களைத் தாழ்த்துவீ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ேவரீர் என் விளக்கை ஏற்றுவீர்; என் தேவனாகிய கர்த்தர் என் இருளை வெளிச்சமாக்குவ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ம்மாலே நான் ஒரு சேனைக்குள் பாய்ந்துபோவேன்; என் தேவனாலே ஒரு மதிலைத் தாண்டுவ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ம்மாலே நான் ஒரு சேனைக்குள் பாய்ந்துபோவேன்; என் தேவனாலே ஒரு மதிலைத் தாண்டுவ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னங்களைத் தாழ்த்தி இறங்கினார்; அவர் பாதங்களின்கீழ் காரிருள் இருந்த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ேவனுடைய வழி உத்தமமானது: கர்த்தருடைய வசனம் புடமிடப்பட்டது; தம்மை நம்புகிற அனைவருக்கும் அவர் கேடகமாயிருக்கி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ேவனுடைய வழி உத்தமமானது: கர்த்தருடைய வசனம் புடமிடப்பட்டது; தம்மை நம்புகிற அனைவருக்கும் அவர் கேடகமாயிருக்கி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ர்த்தரேயல்லாமல் தேவன் யார்? நம்முடைய தேவனையன்றிக் கன்மலையும் யார்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ன்னைப் பலத்தால் இடைகட்டி, என் வழியைச் செவ்வைப்படுத்துகிறவர் தேவனே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என் கால்களை மான்களுடைய கால்களைப்போலாக்கி, என்னுடைய உயர்தலங்களில் என்னை நிறுத்துகி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வெண்கல வில்லும் என் புயங்களால் வளையும்படி, என் கைகளை யுத்தத்திற்குப் பழக்குவிக்கி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ம்முடைய இரட்சிப்பின் கேடகத்தையும் எனக்குத் தந்தீர்; உம்முடைய வலதுகரம் என்னைத் தாங்குகிறது, உம்முடைய காருணியம் என்னைப் பெரியவனாக்க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ம்முடைய இரட்சிப்பின் கேடகத்தையும் எனக்குத் தந்தீர்; உம்முடைய வலதுகரம் என்னைத் தாங்குகிறது, உம்முடைய காருணியம் என்னைப் பெரியவனாக்க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என் கால்கள் வழுவாதபடிக்கு, நான் நடக்கிற வழியை அகலமாக்கினீ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ன் சத்துருக்களைப் பின்தொடர்ந்து அவர்களைப் பிடிப்பேன்; அவர்களை நிர்மூலமாக்கும் வரைக்கும் திரும்ப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பெலனாகிய கர்த்தாவே, உம்மில் அன்புகூருவே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ன் சத்துருக்களைப் பின்தொடர்ந்து அவர்களைப் பிடிப்பேன்; அவர்களை நிர்மூலமாக்கும் வரைக்கும் திரும்பே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கள் எழுந்திருக்கமாட்டாதபடிக்கு, என் பாதங்களின்கீழ் விழத்தக்கதாக அவர்களை வெட்டினே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கள் எழுந்திருக்கமாட்டாதபடிக்கு, என் பாதங்களின்கீழ் விழத்தக்கதாக அவர்களை வெட்டினே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யுத்தத்திற்கு நீர் என்னைப் பலத்தால் இடைகட்டி என்மேல் எழும்பினவர்களை என் கீழ் மடங்கப்பண்ணினீ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ான் என் பகைஞரைச் சங்கரிக்கும்படியாக, என் சத்துருக்களின் பிடரியை எனக்கு ஒப்புக்கொடுத்தீ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கள் கூப்பிடுகிறார்கள், அவர்களை இரட்சிப்பார் ஒருவருமில்லை; கர்த்தரை நோக்கிக் கூப்பிடுகிறார்கள், அவர்களுக்கு அவர் உத்தரவு கொடுக்கிறதில்லை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கள் கூப்பிடுகிறார்கள், அவர்களை இரட்சிப்பார் ஒருவருமில்லை; கர்த்தரை நோக்கிக் கூப்பிடுகிறார்கள், அவர்களுக்கு அவர் உத்தரவு கொடுக்கிறதில்லை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ான் அவர்களைக் காற்று முகத்திலே பறக்கிற தூளாக இடித்து, தெருக்களிலுள்ள சேற்றைப்போல் அவர்களை எறிந்துபோடுகிறே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ான் அவர்களைக் காற்று முகத்திலே பறக்கிற தூளாக இடித்து, தெருக்களிலுள்ள சேற்றைப்போல் அவர்களை எறிந்துபோடுகிறே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ஜனங்களின் சண்டைகளுக்கு நீர் என்னைத் தப்புவித்து, ஜாதிகளுக்கு என்னைத் தலைவனாக்குகிறீர்; நான் அறியாத ஜனங்கள் என்னைச் சேவிக்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ேருபீன்மேல் ஏறி வேகமாய்ச் சென்றார்; காற்றின் செட்டைகளைக்கொண்டு பறந்த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ஜனங்களின் சண்டைகளுக்கு நீர் என்னைத் தப்புவித்து, ஜாதிகளுக்கு என்னைத் தலைவனாக்குகிறீர்; நான் அறியாத ஜனங்கள் என்னைச் சேவிக்கிற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் என் சத்தத்தைக் கேட்டவுடனே எனக்குக் கீழ்ப்படிகிறார்கள்; அந்நியரும் எனக்கு இச்சகம்பேசி அடங்குகிற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ந்நியர் முனைவிழுந்துபோய், தங்கள் அரண்களிலிருந்து தத்தளிப்பாய்ப் புறப்படுகிற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கர்த்தர் ஜீவனுள்ளவர்; என் கன்மலையானவர் துதிக்கப்படுவாராக; என் இரட்சிப்பின் தேவன் உயர்ந்திருப்பாராக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ர் எனக்காகப் பழிக்குப் பழிவாங்கி ஜனங்களை எனக்குக் கீழ்ப்படுத்துகிற தேவனானவ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ரே என் சத்துருக்களுக்கு என்னை விலக்கி விடுவிக்கிறவர்; எனக்கு விரோதமாய் எழும்புகிறவர்கள்மேல் என்னை நீர் உயர்த்தி கொடுமையான மனுஷனுக்கு என்னைத் தப்புவிக்கிறீ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ரே என் சத்துருக்களுக்கு என்னை விலக்கி விடுவிக்கிறவர்; எனக்கு விரோதமாய் எழும்புகிறவர்கள்மேல் என்னை நீர் உயர்த்தி கொடுமையான மனுஷனுக்கு என்னைத் தப்புவிக்கிறீ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இதினிமித்தம் கர்த்தாவே, ஜாதிகளுக்குள்ளே உம்மைத் துதித்து, உம்முடைய நாமத்திற்குச் சங்கீதம் பாடுவே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இதினிமித்தம் கர்த்தாவே, ஜாதிகளுக்குள்ளே உம்மைத் துதித்து, உம்முடைய நாமத்திற்குச் சங்கீதம் பாடுவே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தாம் ஏற்படுத்தின ராஜாவுக்கு மகத்தான இரட்சிப்பை அளித்து, தாம் அபிஷேகம்பண்ணின தாவீதுக்கும் அவன் சந்ததிக்கும் சதாகாலமும் கிருபை செய்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ேருபீன்மேல் ஏறி வேகமாய்ச் சென்றார்; காற்றின் செட்டைகளைக்கொண்டு பறந்த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தாம் ஏற்படுத்தின ராஜாவுக்கு மகத்தான இரட்சிப்பை அளித்து, தாம் அபிஷேகம்பண்ணின தாவீதுக்கும் அவன் சந்ததிக்கும் சதாகாலமும் கிருபை செய்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ுளைத் தமக்கு மறைவிடமாக்கினார்; கரும்புனல்களையும், ஆகாயத்துக் கார்மேகங்களையும் தம்மைச் சூழக் கூடாரமாக்கி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0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ঘের মধ্যে লুক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ই আমার শিলা, আমার দুর্গ, আমার নিরাপদ আশ্রয়স্থল| আমার ঈশ্বর, আমার শিলা| আমি তাঁ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রাপত্তার জন্য ছুটে যাই| ঈশ্বরই আমার ঢালস্বরূপ| তাঁর শক্তি আমায় রক্ষা করে| দুর্গম পাহাড়ে প্রভু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গোপন আশ্রয়স্থ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রপর মেঘ ভেদ করে ঈশ্বরের আলোকময় ঔজ্জ্বল্য বেরিয়ে এলো| সেখানে বজ্রসহ শিলাবৃষ্টি এবং বিদ্য়ুত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ঝলকানি দেখা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ওরা আমায় উপহাস করেছে| কিন্তু আমি প্রভুর কাছে সাহায্য চেয়েছি এবং আমার শত্রুদের কাছ থেকে রক্ষ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য়েছ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কাশ থেকে প্রভু বিদ্য়ুতের মত ঝলসে উঠলেন! পরাত্‌পরের রব শোনা গেল| সেখানে তখন শিলাবৃষ্টি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জ্রসহ অগ্নিময় বিদ্য়ুতের ঝলক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ারা পৃথিবী কেঁপে উঠলো, পর্বতের ভিতগুলো পর্য়ন্ত নড়ে উঠেছিল| কেন? কারণ প্রভু ক্রুদ্ধ হয়েছিল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ার শত্রুরা আমায় হত্যা করতে চাইছিল! আমার চারপাশে ছিল মৃত্যুর দড়ি| এক তীব্র বন্যা আমাকে পাতা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কে ভাসিযে নিয়ে যাচ্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্রভু তাঁর তীরসমূহনিক্ষেপ করে শত্রুদের ছত্রভঙ্গ করে দিলেন| প্রভু তীরের মত ক্ষিপ্রগতিতে অনেক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শনিপাত করলেন এবং লোকরা বিভ্রান্ত হয়ে ছড়িয়ে পড়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ার চারপাশে ছিল কবরের রজ্জুগুলি| আমার সামনে পড়েছিল মৃত্যুর ফাঁদ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প্রভু আপনি উচ্চস্বরে আপনার আজ্ঞা দিলেন এবং তীব্র বেগে বাতাস বইতে শুরু করলো| জল পেছনে সরে গেল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রা সমুদ্রের তলদেশ দেখতে সমর্থ হলাম| আমরা পৃথিবীর ভিত দেখতে পে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্রভু ওপর থেকে নীচে পৌঁছলেন এবং আমাকে রক্ষা করলেন| প্রভু আমাকে গভীর জল থেকে টেনে তুল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ফাঁদে বদ্ধ হয়ে, আমি প্রভুর কাছে সাহায্য চাইলাম| হ্যাঁ, আমি আমার ঈশ্বরকে ডাকলাম| ঈশ্বর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্দিরে ছিলেন| তিনি আমার কন্ঠস্বর শুনতে পেলেন| তিনি আমার সাহায্যের জন্য কান্না শুনতে প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ঈশ্বরের নাক দিয়ে ধোঁযা বেরিয়ে এলো| ঈশ্বরের মুখ থেকে বেরিয়ে এলো জ্বলন্ত অগ্নিশিখা| তাঁর দে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মার শত্রুরা আমার চেয়ে শক্তিশালী ছিলো| ওই সব লোক আমায় ঘৃণা করেছে| আমার কাছে আমার শত্রুরা বে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ক্তিশালীই ছিল, তাই ঈশ্বর আমায় রক্ষা করেছ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মি সমস্যার মধ্যে নিমজ্জিত ছিলাম এবং আমার শত্রুরা আমায় আক্রমণ করেছিল| কিন্তু আমাকে সহায়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ওয়ার জন্য প্রভু সেখানে ছিল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প্রভু আমায় ভালোবাসেন, তাই তিনি আমায় উদ্ধার করলেন. তিনি আমায় নিরাপদ আশ্রয়ে নিয়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মি নিস্পাপ, তাই প্রভু আমাকে আমার য়োগ্য পুরস্কার দেবেন| আমি কোন অন্যায় কাজ করি নি, তাই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জন্য হিতকর কাজই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েন? কারণ আমি প্রভুর নির্দেশ পালন করেছি! আমি ঈশ্বরের বিরুদ্ধে কোন পাপ করি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আমি সর্বদাই প্রভুর নির্দেশসমূহ স্মরণে রাখি| আমি তাঁর নির্দেশিত বিধি পালন কর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াঁর সামনে আমি সর্বদাই সত্‌ ও বিশুদ্ধ ছিলাম| আমি নিজেকে অন্যায় কাজ থেকে দূরে রেখেছি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জ্বলন্ত আগুন বিচ্ছুরিত হতে লাগ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ই কারণে প্রভু আমাকে আমার পুরস্কার দেবেন! কেন? কারণ আমি নির্দোষ! প্রভু দেখেছেন, আমি কোন গর্হ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জ করি নি| তাই আমার প্রতি তিনি হিতকর কাজই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প্রভু, যদি কোন লোক প্রকৃতই আপনাকে ভালোবাসে আপনিও তাঁর প্রতি প্রকৃত ভালোবাসা প্রদর্শন করুন| আপন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 কেউ যদি সত্‌ ও একনিষ্ঠ হয়, আপনিও তার প্রতি সত্‌ হ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হে প্রভু, যারা ভাল এবং শুচি তাদের কাছে আপনিও ভাল এবং শুচি| কিন্তু, নীচতম এবং ক্রুরতম ব্যক্তিকে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ি পরাক্রমী করতে পা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প্রভু, নম্র লোকদের আপনি সাহায্য করেন| কিন্তু উদ্ধত ও অহঙ্কারী লোকদের আপনি অবদমিত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প্রভু, আপনিই আমার প্রদীপ জ্বালান| আমার ঈশ্বর, আমার চারদিকের অন্ধকারকে আলোকিত কর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আপনার সাহায্যে হে প্রভু, আমি সৈন্যদের সঙ্গে ছুটতে পারি| ঈশ্বরের সাহায্য় পেয়ে, আমি শত্রু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ওয়ালের ওপর চড়তে পা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কাশমণ্ডল বিদীর্ণ করে প্রভু নীচে নেমে এলেন! একটি ঘন কালো মেঘের ওপর তিনি দাঁড়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ঈশ্বর সর্বদাই যা সঠিক তাই করে থাকেন| প্রভুর বাক্য পরীক্ষা করা হয়েছে| যারা তাঁর ওপর বিশ্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ে, তিনি তাদের রক্ষা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প্রভু ছাড়া আর অন্য কোন ঈশ্বর নেই| আমাদের প্রভু ছাড়া আর কোন শিলা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ঈশ্বর আমায় শক্তি দেন| তিনি আমাকে পবিত্র জীবনযাপন করতে সাহায্য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ঈশ্বর আমাকে হরিণের মত দ্রুত দৌড়তে সাহায্য করেন| উচ্চস্থানে তিনিই আমাকে অবিচল রাখ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ঈশ্বর আমাকে যুদ্ধের কৌশল শিক্ষা দেন, তাই আমার বাহুগুলি একটি শক্তিশালী ধনুকে ছিলা পরা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ঈশ্বর আপনি আমায় রক্ষা করেছেন এবং জয়ী হতে সাহায্য করেছেন| আপনার ডান হাত দিয়ে আপনি সহায়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ন| আমার শত্রুকে পরাজিত করতে আপনি আমায় সাহায্য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আমার পা এবং গোড়ালি শক্ত করে দিন, য়েন আমি হোঁচট না খেয়ে দ্রুত দৌড়তে পা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আমি য়েন আমার শত্রুদের তাড়া করতে পারি এবং তাদের ধরে ফেলতে পারি| তাদের শেষ না করে আমি আর ফিরব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িনি বললেন, “প্রভু আমার শক্তি, আমি আপনাকে ভালোবাসি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আমি আমার শত্রুদের পরাজিত করবো| তারা আর উঠে দাঁড়াবে না| আমার সব শত্রু আমার পাযের নীচে প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ঈশ্বর, যুদ্ধে আপনিই আমাকে শক্তিশালী করেছেন| আপনিই আমার শত্রুকে আমার সামনে ভূপতিত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আমার শত্রুদের পরাজিত করতে আপনি আমায় সাহায্য করেছেন এবং আমি আমার বিরোধীদের বিনষ্ট করেছ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আমার শত্রুরা সাহায্যের জন্য চিত্কার করেছিল| কিন্তু তাদের সাহায্য করার কেউ ছিল না| তারা এমন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কেও ডেকেছিল, কিন্তু প্রভু তাদের উত্তর দেন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আমি আমার শত্রুদের মেরে টুকরো টুকরো করে দিয়েছি| তারা ধূলোর মত বাতাসে উড়ে গিয়েছিল| আমি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েবারে খণ্ড বিখণ্ড করে ছেড়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যারা আমার বিরুদ্ধে য়ুদ্ধ করছে আমাকে তাদের হাত থেকে রক্ষা করুন| আমাকে সেই সব জাতির নেতা বা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বাতাসের পাখায় চড়ে তিনি আকাশের এক প্রান্ত থেকে আর এক প্রান্তে উড়ে বেড়াচ্ছিলেন| বাতাসের ওপর ভ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ন| য়ে সব লোকদের আমি জানি না, তারা আমার সেবা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সেই সব লোক আমার সম্পর্কে শোনামাত্রই আমার আজ্ঞাকারী হবে| ঐ বিদেশীরা আমায় ভয়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ঐসব বিদেশীরা ভয়ে শুকিয়ে যাবে| ভয়ে কম্পমান হয়ে ওরা ওদের গোপন ড়েবা থেকে বেরিয়ে আ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প্রভু জীবন্ত! আমি আমার শিলার প্রশংসা করি| ঈশ্বর আমায় রক্ষা করেন| তিনি মহা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ঈশ্বর আমার জন্য আমার শত্রুদের শাস্তি দিয়েছেন| তিনি লোকদের আমার অধীনে এনে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প্রভু, আপনি শত্রুর হাত থেকে আমায় বাঁচিয়েছেন| যারা আমার বিরুদ্ধে গিয়েছিল, তাদের পরাস্ত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ি আমায় সাহায্য করেছেন| নিষ্ঠুর মানুষের হাত থেকে আপনি আমায় রক্ষা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হে প্রভু, এই কারণে আমি সকল জাতির কাছে আপনার প্রশংসা করি| এই জন্যই আপনার নামে আমি স্তোত্র গ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প্রভু তাঁর মনোনীত রাজাকে বহু যুদ্ধে জয়ী হতে সাহায্য করেন! তাঁর মনোনীত রাজার প্রতি তিনি প্রকৃ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ো, তিনি সুদূর শূন্য়ে ভেসে বেড়াচ্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োবাসা দেখান| তিনি দায়ূদ এবং তাঁর উত্তরপুরুষদের প্রতি চিরদিন বিশ্বস্ত থাকব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্রভু একটা ঘন কালো মেঘের মধ্যে লুকিয়েছিলেন, সেই মেঘ তাঁকে তাঁবুর মত ঘিরেছিল| তিনি ঘন বজ্রম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2026-07-31T16:36:34Z</dcterms:created>
  <dcterms:modified xsi:type="dcterms:W3CDTF">2026-07-31T16:36:34Z</dcterms:modified>
  <dc:title>சங்கீதம்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