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ீரோ (3) பாலா ஆரீரோ பாலகனே
அற்புத பாலகனே (4) -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குளிர்ந்தவனாய்
கந்தை அணிந்தவனாய்
விந்தை நல் பாலகனாய்
வந்தீரோ பாரின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ுறங்காய் விண்ணவனே
கன்னிமரி மடி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...ஆ,,,,,ஆ....ஆ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ீரோ (3) பாலா ஆரீரோ பால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ே கண்வளராய்
விண்ணவர் கோமகனாய்
பொன்னே மாணிக்கமே
மண்ணிலே மணிவிள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ுறங்காய் விண்ணவனே
கன்னிமரி மடி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...ஆ,,,,,ஆ....ஆ.....
ஆரீரோ (3) பாலா ஆரீரோ பால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2026-07-30T21:41:39Z</dcterms:created>
  <dcterms:modified xsi:type="dcterms:W3CDTF">2026-07-30T21:41:39Z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