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on will come the setting sun, 
When our work will all be done, 
And the weary heart at last be still ; 
But the Lord of earth and sky 
Shall awake us by and by, 
And we'll meet again on Zion's hi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ll meet each other there ; 
Yes, we'll meet each other there ; 
And the Saviour's likeness bear, 
In that land so bright and fair. 
We'll meet each other there ; 
Yes, we'll meet each other there, 
And His glo . . . ry we shall sha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eep the shadows in the vale, 
Fierce the howling of the gale, 
Long and dark the storm around our door; 
But the Lord will guide the way 
To the shining realms of day, 
Where the storms of earth shall come 
no 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our eyes be filled with tears, 
And our hearts with many fears, 
And the days of earth be filled with care; 
Yet the Lord at length will come, 
In His love to take us home, 
And we'll never know a sorrow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2026-07-30T21:53:18Z</dcterms:created>
  <dcterms:modified xsi:type="dcterms:W3CDTF">2026-07-30T21:53:18Z</dcterms:modified>
  <dc:title>Hymn : 939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