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 வல்ல ஆண்டவா, வந்தருளும்;
முற்காலம் சீனாய் மலைமீதிலும்
எக்காளம் மின்னலோடு தேவரீர்
பிரமாணம் இஸ்ரவேலுக் களித்த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! மகிழ்! சீயோனின் சபையே,
இம்மானுவேலின் நாள் சமீப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ம்மானுவேலே வாரும், வாருமே,
மெய் இஸ்ரவேலைச் சிறைமீளுமே,
மா தெய்வ மைந்தன் தோன்றும் வரைக்கும்
உம் ஜனம் பாரில் ஏங்கித் தவி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! மகிழ்! சீயோனின் சபையே,
இம்மானுவேலின் நாள் சமீப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ஈசாயின் வேர்த் துளிரே, வாருமே,
பிசாசின் வல்ல கோஷ்டம் நீக்குமே;
பாதாள ஆழம் நின்று ரட்சியும்
வெம் சாவின்மேல் பெருவெற்றி அளி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! மகிழ்! சீயோனின் சபையே,
இம்மானுவேலின் நாள் சமீப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ருணோதயமே, ஆ, வாருமே,
வந்தெங்கள் நெஞ்சை ஆற்றித் தேற்றுமே;
மந்தார ராவின் மேகம் நீக்கிடும்,
இருண்ட சாவின் நிழல் ஓட்டி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! மகிழ்! சீயோனின் சபையே,
இம்மானுவேலின் நாள் சமீப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வீதின் திறவுகோலே, வாருமே,
விண் வாசலைத் திறந்து தாருமே;
ஒடுக்கமாம் நல் வழி காத்திடும்,
விசாலமாம் துர்ப் பாதை தூர்த்தி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! மகிழ்! சீயோனின் சபையே,
இம்மானுவேலின் நாள் சமீப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2026-07-30T10:30:22Z</dcterms:created>
  <dcterms:modified xsi:type="dcterms:W3CDTF">2026-07-30T10:30:22Z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