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 ஆவி என்னில் ஊற்றும் தேவா
ஜெப சிந்தை என்னில் தாரும் தே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ாய் நான் எரிய வேண்டும்
அனல் மூட்டிடும் அழுது புலம்பி ஜெபித்திட
ஜெப ஆவியால் நிரப்ப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் மாமிசம் பிசாசினால்
அழியும் மாந்தர்க்காய்
திறப்பின் வாசலில் நின்றிட
ஜெப ஆவியால் நிரப்ப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மும் வேர்வையும் சிந்தியே
ஜெபித்த நேசரே
வாழ்நாளெல்லாம் உம்மைப் போலவே
ஜெப ஆவியால் நிரப்ப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2026-06-15T12:11:12Z</dcterms:created>
  <dcterms:modified xsi:type="dcterms:W3CDTF">2026-06-15T12:11:12Z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