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தவரே என்னில் நினைவானவரே
உம்மை நான் நம்புவேனைய்யா நேசர் இயேசய்யா
உயிருள்ள நாளெல்லாம் நான் நம்புவேனை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ானவள் தன் பாலனை  மறந்தாலும் நான் மறவேனே 
உன்னை எந்தன் உள்ளங்கையில் வரைந்து வைத்தேனே 
உன்னை மறவாமல் எந்நாளும்  நினைத்திடு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ைப்பொழுது எந்தன் முகத்தை மறைத்தாலும் உனக்கு இரங்குவேன்
மலைகள் விலகி பர்வதங்கள் நிலைபெயர்ந்தாலும் 
எந்தன் சமாதானம் உன்னைவிட்டு  விலகிவிட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 தாய் உன்னை தேற்றிடும் போல நான் உன்னை தேற்றிடுவேனே
தண்ணீரைக் கடக்கும் போதும் உன்னுடன் இருப்பேன்
அக்கினியில் நடக்கும் போதும் கூடவே நட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2026-07-31T14:00:59Z</dcterms:created>
  <dcterms:modified xsi:type="dcterms:W3CDTF">2026-07-31T14:00:59Z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