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இயேசுகிறிஸ்துவுக்குள்ளாய் எல்லா உபதேசத்திலும் எல்லா அறிவிலும், மற்றெல்லாவற்றிலும், சம்பூரணமுள்ளவர்களாக்கப்பட்டிருக்கிறபடியால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மூலமாய் உங்களுக்கு அளிக்கப்பட்ட தேவகிருபைக்காக, நான் உங்களைக்குறித்து எப்பொழுதும் என் தேவனை ஸ்தோத்திரிக்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நீங்கள் யாதொரு வரத்திலும் குறைவில்லாதவர்களாய், நம்முடைய கர்த்தராகிய இயேசுகிறிஸ்து வெளிப்படுவதற்குக் காத்திருக்கிறீ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நீங்கள் யாதொரு வரத்திலும் குறைவில்லாதவர்களாய், நம்முடைய கர்த்தராகிய இயேசுகிறிஸ்து வெளிப்படுவதற்குக் காத்திருக்கிறீ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ம்முடைய கர்த்தராகிய இயேசு கிறிஸ்துவின் நாளிலே நீங்கள் குற்றஞ்சாட்டப்படாதவர்களாயிருக்கும்படி முடிவுபரியந்தம் அவர் உங்களை ஸ்திரப்படுத்துவ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ம்முடைய கர்த்தராகிய இயேசு கிறிஸ்துவின் நாளிலே நீங்கள் குற்றஞ்சாட்டப்படாதவர்களாயிருக்கும்படி முடிவுபரியந்தம் அவர் உங்களை ஸ்திரப்படுத்துவ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ம்முடைய குமாரனும் நம்முடைய கர்த்தருமாயிருக்கிற இயேசுகிறிஸ்துவுடனே ஐக்கியமாயிருப்பதற்கு உங்களை அழைத்த தேவன் உண்மையுள்ளவ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ம்முடைய குமாரனும் நம்முடைய கர்த்தருமாயிருக்கிற இயேசுகிறிஸ்துவுடனே ஐக்கியமாயிருப்பதற்கு உங்களை அழைத்த தேவன் உண்மையுள்ளவ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கோதரரே, நீங்களெல்லாரும் ஒரேகாரியத்தைப் பேசவும், பிரிவினைகளில்லாமல் ஏகமனதும் ஏகயோசனையும் உள்ளவர்களாய்ச் சீர்பொருந்தியிருக்கவும்வேண்டுமென்று, நம்முடைய கர்த்தராகிய இயேசுகிறிஸ்துவின் நாமத்தினாலே உங்களுக்குப் புத்திசொல்லு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கோதரரே, நீங்களெல்லாரும் ஒரேகாரியத்தைப் பேசவும், பிரிவினைகளில்லாமல் ஏகமனதும் ஏகயோசனையும் உள்ளவர்களாய்ச் சீர்பொருந்தியிருக்கவும்வேண்டுமென்று, நம்முடைய கர்த்தராகிய இயேசுகிறிஸ்துவின் நாமத்தினாலே உங்களுக்குப் புத்திசொல்ல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ுடைய சித்தத்தினாலே இயேசுகிறிஸ்துவின் அப்போஸ்தலனாகும்படி அழைக்கப்பட்டவனாகிய பவுலும், சகோதரனாகிய சொஸ்தெனேய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கோதரரே, நீங்களெல்லாரும் ஒரேகாரியத்தைப் பேசவும், பிரிவினைகளில்லாமல் ஏகமனதும் ஏகயோசனையும் உள்ளவர்களாய்ச் சீர்பொருந்தியிருக்கவும்வேண்டுமென்று, நம்முடைய கர்த்தராகிய இயேசுகிறிஸ்துவின் நாமத்தினாலே உங்களுக்குப் புத்திசொல்லுகி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னெனில், என் சகோதரரே, உங்களுக்குள்ளே வாக்குவாதங்கள் உண்டென்று குலோவேயாளின் வீட்டாரால் உங்களைக்குறித்து எனக்கு அறிவிக்கப்பட்ட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னெனில், என் சகோதரரே, உங்களுக்குள்ளே வாக்குவாதங்கள் உண்டென்று குலோவேயாளின் வீட்டாரால் உங்களைக்குறித்து எனக்கு அறிவிக்கப்பட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ில் சிலர்: நான் பவுலைச் சேர்ந்தவனென்றும், நான் அப்பொல்லோவைச் சேர்ந்தவனென்றும், நான் கேபாவைச் சேர்ந்தவனென்றும், நான் கிறிஸ்துவைச் சேர்ந்தவனென்றும் சொல்லுகிறபடியால், நான் இப்படிச் சொல்லுகிற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ில் சிலர்: நான் பவுலைச் சேர்ந்தவனென்றும், நான் அப்பொல்லோவைச் சேர்ந்தவனென்றும், நான் கேபாவைச் சேர்ந்தவனென்றும், நான் கிறிஸ்துவைச் சேர்ந்தவனென்றும் சொல்லுகிறபடியால், நான் இப்படிச் சொல்லுகிற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ிறிஸ்து பிரிந்திருக்கிறாரா ? பவுலா உங்களுக்காகச் சிலுவையிலறையப்பட்டான்? பவுலின் நாமத்தினாலேயா ஞானஸ்நானம் பெற்றீர்கள்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ிறிஸ்து பிரிந்திருக்கிறாரா ? பவுலா உங்களுக்காகச் சிலுவையிலறையப்பட்டான்? பவுலின் நாமத்தினாலேயா ஞானஸ்நானம் பெற்றீர்கள்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நாமத்தினாலே ஞானஸ்நானங் கொடுத்தேனென்று ஒருவனும் சொல்லாதபடிக்க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கிறிஸ்புவுக்கும் காயுவுக்குமேயன்றி, உங்களில் வேறொருவனுக்கும் ஞானஸ்நானங் கொடுக்கவில்லை; இதற்காக தேவனை ஸ்தோத்திரிக்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ஸ்தேவானுடைய வீட்டாருக்கும் நான் ஞானஸ்நானங் கொடுத்ததுண்டு. இதுவுமல்லாமல் இன்னும் யாருக்காவது நான் ஞானஸ்நானங் கொடுத்தேனோ இல்லையோ அறிய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ுடைய சித்தத்தினாலே இயேசுகிறிஸ்துவின் அப்போஸ்தலனாகும்படி அழைக்கப்பட்டவனாகிய பவுலும், சகோதரனாகிய சொஸ்தெனேய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ஸ்தேவானுடைய வீட்டாருக்கும் நான் ஞானஸ்நானங் கொடுத்ததுண்டு. இதுவுமல்லாமல் இன்னும் யாருக்காவது நான் ஞானஸ்நானங் கொடுத்தேனோ இல்லையோ அறிய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ஞானஸ்நானத்தைக் கொடுக்கும்படி கிறிஸ்து என்னை அனுப்பவில்லை; சுவிசேஷத்தைப் பிரசங்கிக்கவே அனுப்பினார்; கிறிஸ்துவின் சிலுவை வீணாய்ப்போகாதபடிக்கு, சாதுரிய ஞானமில்லாமல் பிரசங்கிக்கவே அனுப்பின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ஞானஸ்நானத்தைக் கொடுக்கும்படி கிறிஸ்து என்னை அனுப்பவில்லை; சுவிசேஷத்தைப் பிரசங்கிக்கவே அனுப்பினார்; கிறிஸ்துவின் சிலுவை வீணாய்ப்போகாதபடிக்கு, சாதுரிய ஞானமில்லாமல் பிரசங்கிக்கவே அனுப்பின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ிலுவையைப்பற்றிய உபதேசம் கெட்டுப்போகிறவர்களுக்குப் பைத்தியமாயிருக்கிறது, இரட்சிக்கப்படுகிற நமக்கோ அது தேவபெலனாயிருக்கிற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ிலுவையைப்பற்றிய உபதேசம் கெட்டுப்போகிறவர்களுக்குப் பைத்தியமாயிருக்கிறது, இரட்சிக்கப்படுகிற நமக்கோ அது தேவபெலனாயிருக்கிற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ப்படி: ஞானிகளுடைய ஞானத்தை நான் அழித்து, புத்திசாலிகளுடைய புத்தியை அவமாக்குவேனென்று எழுதியிருக்கிற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ப்படி: ஞானிகளுடைய ஞானத்தை நான் அழித்து, புத்திசாலிகளுடைய புத்தியை அவமாக்குவேனென்று எழுதியிருக்கிற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ஞானி எங்கே? வேதபாரகன் எங்கே? இப்பிரபஞ்சத் தர்க்கசாஸ்திரி எங்கே? இவ்வுலகத்தின் ஞானத்தை தேவன் பைத்தியமாக்கவில்லையா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ஞானி எங்கே? வேதபாரகன் எங்கே? இப்பிரபஞ்சத் தர்க்கசாஸ்திரி எங்கே? இவ்வுலகத்தின் ஞானத்தை தேவன் பைத்தியமாக்கவில்லையா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ப்படியெனில், தேவஞானத்துக்கேற்றபடி உலகமானது சுயஞானத்தினாலே தேவனை அறியாதிருக்கையில், பைத்தியமாகத் தோன்றுகிற பிரசங்கத்தினாலே விசுவாசிகளை இரட்சிக்க தேவனுக்குப் பிரியமாயிற்ற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ொரிந்துவிலே கிறிஸ்து இயேசுவுக்குள் பரிசுத்தமாக்கப்பட்டவர்களாயும், பரிசுத்தவான்களாகும்படி அழைக்கப்பட்டவர்களாயுமிருக்கிற தேவனுடைய சபைக்கும், எங்களுக்கும் தங்களுக்கும் ஆண்டவராயிருக்கிற நம்முடைய கர்த்தராகிய இயேசு கிறிஸ்துவின் நாமத்தை எங்கும் தொழுதுகொள்ளுகிற அனைவருக்கும் எழுதுகிறதாவது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ப்படியெனில், தேவஞானத்துக்கேற்றபடி உலகமானது சுயஞானத்தினாலே தேவனை அறியாதிருக்கையில், பைத்தியமாகத் தோன்றுகிற பிரசங்கத்தினாலே விசுவாசிகளை இரட்சிக்க தேவனுக்குப் பிரியமாயிற்ற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ூதர்கள் அடையாளத்தைக் கேட்கிறார்கள், கிரேக்கர் ஞானத்தைத் தேடுகிறார்கள்;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ங்களோ சிலுவையில் அறையப்பட்ட கிறிஸ்துவைப் பிரசங்கிக்கிறோம்; அவர் யூதருக்கு இடறலாயும் கிரேக்கருக்குப் பைத்தியமாயும் இருக்கி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ங்களோ சிலுவையில் அறையப்பட்ட கிறிஸ்துவைப் பிரசங்கிக்கிறோம்; அவர் யூதருக்கு இடறலாயும் கிரேக்கருக்குப் பைத்தியமாயும் இருக்கி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ிலும் யூதரானாலும் கிரேக்கரானாலும் எவர்கள் அழைக்கப்பட்டிருக்கிறார்களோ அவர்களுக்குக் கிறிஸ்து தேவபெலனும் தேவஞானமுமாயிருக்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ிலும் யூதரானாலும் கிரேக்கரானாலும் எவர்கள் அழைக்கப்பட்டிருக்கிறார்களோ அவர்களுக்குக் கிறிஸ்து தேவபெலனும் தேவஞானமுமாயிருக்கி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ந்தப்படி, தேவனுடைய பைத்தியம் என்னப்படுவது மனுஷருடைய ஞானத்திலும் அதிக ஞானமாயிருக்கிறது; தேவனுடைய பலவீனம் என்னப்படுவது மனுஷருடைய பலத்திலும் அதிக பலமாயிருக்கிற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ந்தப்படி, தேவனுடைய பைத்தியம் என்னப்படுவது மனுஷருடைய ஞானத்திலும் அதிக ஞானமாயிருக்கிறது; தேவனுடைய பலவீனம் என்னப்படுவது மனுஷருடைய பலத்திலும் அதிக பலமாயிருக்கிற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ப்படியெனில், சகோதரரே, நீங்கள் அழைக்கப்பட்ட அழைப்பைப் பாருங்கள்; மாம்சத்தின்படி ஞானிகள் அநேகரில்லை, வல்லவர்கள் அநேகரில்லை, பிரபுக்கள் அநேகரில்லை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ப்படியெனில், சகோதரரே, நீங்கள் அழைக்கப்பட்ட அழைப்பைப் பாருங்கள்; மாம்சத்தின்படி ஞானிகள் அநேகரில்லை, வல்லவர்கள் அநேகரில்லை, பிரபுக்கள் அநேகர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ொரிந்துவிலே கிறிஸ்து இயேசுவுக்குள் பரிசுத்தமாக்கப்பட்டவர்களாயும், பரிசுத்தவான்களாகும்படி அழைக்கப்பட்டவர்களாயுமிருக்கிற தேவனுடைய சபைக்கும், எங்களுக்கும் தங்களுக்கும் ஆண்டவராயிருக்கிற நம்முடைய கர்த்தராகிய இயேசு கிறிஸ்துவின் நாமத்தை எங்கும் தொழுதுகொள்ளுகிற அனைவருக்கும் எழுதுகிறதாவது: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ஞானிகளை வெட்கப்படுத்தும்படி தேவன் உலகத்தில் பைத்தியமானவைகளைத் தெரிந்துகொண்டார்; பலமுள்ளவைகளை வெட்கப்படுத்தும்படி தேவன் உலகத்தில் பலவீனமானவைகளைத் தெரிந்துகொண்ட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ஞானிகளை வெட்கப்படுத்தும்படி தேவன் உலகத்தில் பைத்தியமானவைகளைத் தெரிந்துகொண்டார்; பலமுள்ளவைகளை வெட்கப்படுத்தும்படி தேவன் உலகத்தில் பலவீனமானவைகளைத் தெரிந்துகொண்ட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ள்ளவைகளை அவமாக்கும்படி, உலகத்தின் இழிவானவைகளையும், அற்பமாயெண்ணப்பட்டவைகளையும், இல்லாதவைகளையும், தேவன் தெரிந்துகொண்ட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ள்ளவைகளை அவமாக்கும்படி, உலகத்தின் இழிவானவைகளையும், அற்பமாயெண்ணப்பட்டவைகளையும், இல்லாதவைகளையும், தேவன் தெரிந்துகொண்ட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ாம்சமான எவனும் தேவனுக்குமுன்பாகப் பெருமைபாராட்டாதபடிக்கு அப்படிச் செய்த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ந்தப்படி, நீங்கள் அவராலே கிறிஸ்து இயேசுவுக்குட்பட்டிருக்கிறீர்கள். எழுதியிருக்கிறபடி, மேன்மைபாராட்டுகிறவன் கர்த்தரைக்குறித்தே மேன்மைபாராட்டத்தக்கதாக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ந்தப்படி, நீங்கள் அவராலே கிறிஸ்து இயேசுவுக்குட்பட்டிருக்கிறீர்கள். எழுதியிருக்கிறபடி, மேன்மைபாராட்டுகிறவன் கர்த்தரைக்குறித்தே மேன்மைபாராட்டத்தக்கதாக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ே தேவனால் நமக்கு ஞானமும் நீதியும் பரிசுத்தமும் மீட்புமான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ொரிந்துவிலே கிறிஸ்து இயேசுவுக்குள் பரிசுத்தமாக்கப்பட்டவர்களாயும், பரிசுத்தவான்களாகும்படி அழைக்கப்பட்டவர்களாயுமிருக்கிற தேவனுடைய சபைக்கும், எங்களுக்கும் தங்களுக்கும் ஆண்டவராயிருக்கிற நம்முடைய கர்த்தராகிய இயேசு கிறிஸ்துவின் நாமத்தை எங்கும் தொழுதுகொள்ளுகிற அனைவருக்கும் எழுதுகிறதாவது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ம்முடைய பிதாவாகிய தேவனாலும் கர்த்தராகிய இயேசுகிறிஸ்துவினாலும் உங்களுக்குக் கிருபையும் சமாதானமும் உண்டாவத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ிறிஸ்துவைப்பற்றிய சாட்சி உங்களுக்குள்ளே ஸ்திரப்படுத்தப்பட்டபடியே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ிறிஸ்துவைப்பற்றிய சாட்சி உங்களுக்குள்ளே ஸ்திரப்படுத்தப்பட்டபடியே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খ্রীষ্ট যীশুর আশীর্বাদে তোমরা সব কিছুতে, সমস্ত রকম বলবার ক্ষমতায় ও জ্ঞানে উপচে পড়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এইভাবে খ্রীষ্ট সম্পর্কে সত্য তোমাদের মধ্যে প্রমাণিত হয়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এর ফলে ঈশ্বরের কাছ থেকে পাওয়া বরদানের কোন অভাব তোমাদের নেই৷ তোমরা প্রভু যীশু খ্রীষ্টের অপেক্ষা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ছ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িনি তোমাদের শেষ পর্যন্ত স্থির রাখবেন, য়েন আমাদের প্রভু যীশু খ্রীষ্টের ফিরে আসার দিন পর্যন্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 নির্দোষ থা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ঈশ্বর বিশ্বস্ত; তিনিই সেইজন য়াঁর দ্বারা তোমরা তাঁর পুত্র আমাদের প্রভু যীশু খ্রীষ্টের সহভাগীত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াভের জন্য আহুত হয়ে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কিন্তু আমার ভাই ও বোনেরা, আমাদের প্রভু যীশু খ্রীষ্টের নামে আমি তোমাদের কাছে অনুরোধ করছি, তো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স্পরের মধ্যে য়েন মতৈক্য থাকে, দলাদলি না থাকে৷ তোমরা সকলে য়েন এক মন-প্রাণ হও ও সকলের উদ্দেশ্য এক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পৌল, যিনি ঈশ্বরের ইচ্ছা অনুযাযী খ্রীষ্ট যীশুর প্রেরিতরূপে আহুত তাঁর কাছ থেকে ও আমাদের ভা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আমার ভাই ও বোনেরা, আমি ক্লোযীর বাড়ির লোকদের কাছে শুনেছি য়ে তোমাদের মধ্যে নানা বাক্-বিতণ্ড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েগেই আ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আমি যা বলতে চাই তা হল এই: তোমাদের মধ্যে কেউ কেউ বলে, ‘আমি আপল্লোর,’ আর কেউ কেউ বলে, ‘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্রীষ্টের অনুগামী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খ্রীষ্টকে কি ভাগ করা যায়? পৌল কি তোমাদের জন্য ক্রুশবিদ্ধ হয়েছিলেন? তোমরা কি পৌলের নাম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প্তিস্ম নিয়েছিল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আমি ঈশ্বরকে ধন্যবাদ দিই য়ে, আমি ক্রীষ্প ও গাযঃ ছাড়া তোমাদের আর কাউকে বাপ্তিস্ম দিই ন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যাতে কেউ বলতে না পারে য়ে তোমরা আমার নামে বাপ্তিস্ম নিয়ে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তবে হ্যাঁ, আমি স্তিফানের পরিবারকেও বাপ্তিস্ম দিয়েছি৷ এছাড়া আর কাউকে বাপ্তিস্ম দিয়েছি বলে আ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োস্থিনির কাছ থেকে এই পত্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ানা নে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কারণ খ্রীষ্ট আমাকে বাপ্তিস্ম দেবার জন্য নয় কিন্তু সুসমাচার প্রচারের জন্য পাঠিয়েছেন৷ তিনি আমা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ই সুসমাচার জাগতিক জ্ঞানের ভাষায় প্রচার করতে পাঠান নি, যাতে খ্রীষ্টের ক্রুশের পরাক্রম বিফল না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যারা ধ্বংসের পথে চলেছে তাদের কাছে ক্রুশের এই শিক্ষা মুর্খতা; কিন্তু আমরা যারা উদ্ধার লাভ করছ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দের কাছে এ ঈশ্বরের পরাক্রমস্বরূপ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কারণ শাস্ত্রে লেখা আছে:‘আমি জ্ঞানীদের জ্ঞান নষ্ট করব আর বুদ্ধিমানদের বুদ্ধি ব্যর্থ করব৷’ যিশাই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:1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জ্ঞানী লোক কোথায়? শিক্ষিত লোকই বা কোথায়? এ যুগের দার্শনিকই বা কোথায়? ঈশ্বর কি জগতের এই স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্ঞানকে মূর্খতায় পরিণত করেন ন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তাই ঈশ্বর তাঁর প্রজ্ঞায় যখন বুঝলেন য়ে জগত তার নিজের জ্ঞান অনুসারে ঈশ্বরকে পেল না, তখন ঈশ্ব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করিন্থের ঈশ্বরের মণ্ডলী ও যারা খ্রীষ্ট যীশুতে পবিত্র বলে গন্য হয়েছে, তাদের উদ্দেশ্যে এই পত্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থির করলেন য়ে প্রচারিত বার্তার মূর্খতায় যারা বিশ্বাস করে তাদের তিনি উদ্ধার করব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কারণ ইহুদীরা অলৌকিক চিহ্ন চায়, আর গ্রীকরা প্রজ্ঞার অন্বেষণ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কিন্তু আমরা সেই খ্রীষ্ট, যিনি ক্রুশে প্রাণ দিয়েছিলেন, তাঁর সম্বন্ধে প্রচার করি৷ ইহুদীদের কাছ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 প্রবল বাধাস্বরূপ আর অইহুদীদের কাছে তা মূর্খতাস্বরূপ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কিন্তু ইহুদী ও অইহুদী, ঈশ্বর যাদের আহ্বান করেছেন তাদের সকলের কাছে খ্রীষ্টই ঈশ্বরের পরাক্রম 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জ্ঞাস্বরূপ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কারণ ঈশ্বরের য়ে মূর্খতা তা মানুষের জ্ঞানের থেকে অনেক বেশী জ্ঞানসম্পন্ন; আর ঈশ্বরের য়ে দুর্বলত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 মানুষের শক্তি থেকে অনেক শক্তিশালী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আমার ভাই ও বোনেরা, ঈশ্বর তোমাদের আহ্বান করেছেন৷ একটু ভেবে দেখো তো! জগতের বিচারে তোমরা অনেকে 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্ঞানী ছিলে তা নয়, ক্ষমতাসম্পন্ন ব্যক্তি ছিলে তাও নয় বা অনেকে য়ে অভিজাত বংশে জন্মেছিলে তা নয়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 ঈশ্বরের পবিত্র লোক হবার জন্য আহুত হয়েছ৷ সব জায়গায় য়ে সব লোকেরা প্রভু যীশু খ্রীষ্টের নাম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কিন্তু ঈশ্বর জগতের মূর্খ বিষয় সকল মনোনীত করলেন যাতে সেগুলি জ্ঞানীদের লজ্জা দেয়৷ ঈশ্বর জগত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ুর্বল বিষয় সকল মনোনীত করলেন যাতে ঐগুলি বলবানদের লজ্জা দে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জগতের কাছে যা তুচ্ছ ও ঘৃণিত, যার কোন মূল্যই নেই, সেই সব ঈশ্বর মনোনীত করলেন, যাতে যা কিছু জগত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ধারণায় মূল্যবান সেই সমস্তকে তিনি ধ্বংস করতে পার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ঈশ্বর এই কাজ করলেন যাতে কেউ তাঁর সামনে গর্ব করতে না পা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ঈশ্বরই তোমাদের খ্রীষ্ট যীশুর সাথে যুক্ত করেছেন৷ খ্রীষ্টই আমাদের কাছে ঈশ্বরের দেওয়া জ্ঞান, তিনি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দের ধার্মিকতা, পবিত্রতা ও যুক্ত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শাস্ত্রে য়েমন লেখা আছে, ‘য়ে কেউ গর্ব করে সে প্রভুতেই গর্ব করুক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ডাকে তাদের সঙ্গে তোমরাও আহুত৷ তিনি তাদেরও এবং আমাদের ও প্রভু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আমাদের পিতা ঈশ্বর ও প্রভু যীশু খ্রীষ্টের কাছ থেকে অনুগ্রহ ও শান্তি য়েন তোমাদের প্রতি বর্ত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খ্রীষ্ট যীশুর মাধ্যমে ঈশ্বর য়ে অনুগ্রহ তোমাদের দিয়েছেন, তার জন্য আমি সবসময় ঈশ্বরকে ধন্যবা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ানাচ্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2026-06-03T13:39:40Z</dcterms:created>
  <dcterms:modified xsi:type="dcterms:W3CDTF">2026-06-03T13:39:40Z</dcterms:modified>
  <dc:title>1 கொரிந்தியர்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