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ே சமாதான காரணர்; அசீரியன் நம்முடைய தேசத்திலே வரும்போதும், நம்முடைய அரண்மனைகளை மிதிக்கும்போதும், ஏழு மேய்ப்பரையும் மனுஷரில் எட்டு அதிபதிகளையும் அவனுக்கு விரோதமாக நிறுத்த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ே சமாதான காரணர்; அசீரியன் நம்முடைய தேசத்திலே வரும்போதும், நம்முடைய அரண்மனைகளை மிதிக்கும்போதும், ஏழு மேய்ப்பரையும் மனுஷரில் எட்டு அதிபதிகளையும் அவனுக்கு விரோதமாக நிறுத்துவ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் அசீரியா தேசத்தையும், நிம்ரோதின் தேசத்தையும், அதினுடைய வாசல்களுக்கு உட்புறமாகப் பட்டயத்திற்கு இரையாக்குவார்கள்; அசீரியன் நம்முடைய தேசத்தில் வரும்போதும், நம்முடைய எல்லைகளை மிதிக்கும்போதும் அவனுக்கு நம்மைத் தப்புவிப்ப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் அசீரியா தேசத்தையும், நிம்ரோதின் தேசத்தையும், அதினுடைய வாசல்களுக்கு உட்புறமாகப் பட்டயத்திற்கு இரையாக்குவார்கள்; அசீரியன் நம்முடைய தேசத்தில் வரும்போதும், நம்முடைய எல்லைகளை மிதிக்கும்போதும் அவனுக்கு நம்மைத் தப்புவிப்ப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ாக்கோபிலே மீதியானவர்கள் கர்த்தராலே வருகிற பனியைப்போலவும், மனுஷனுக்குக் காத்திராமலும், மனுபுத்திரருக்குத் தாமதியாமலும், பூண்டுகள்மேல் வருகிற மழைகளைப்போலவும், அநேக ஜனங்களின் நடுவிலே இருப்ப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ாக்கோபிலே மீதியானவர்கள் கர்த்தராலே வருகிற பனியைப்போலவும், மனுஷனுக்குக் காத்திராமலும், மனுபுத்திரருக்குத் தாமதியாமலும், பூண்டுகள்மேல் வருகிற மழைகளைப்போலவும், அநேக ஜனங்களின் நடுவிலே இருப்ப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ாக்கோபிலே மீதியானவர்கள், சிங்கம் காட்டுமிருகங்களுக்குள்ளே இருக்கிறதற்குச் சமானமாகவும் கடந்துபோய் மிதித்துத் தப்புவிப்பாரில்லாமல் பீறிப்போடுகிற பாலசிங்கம் ஆட்டுமந்தைகளுக்குள்ளே இருக்கிறதற்குச் சமானமாகவும் ஜாதிகளுக்குள் அநேக ஜனங்களின் நடுவிலே இருப்ப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ாக்கோபிலே மீதியானவர்கள், சிங்கம் காட்டுமிருகங்களுக்குள்ளே இருக்கிறதற்குச் சமானமாகவும் கடந்துபோய் மிதித்துத் தப்புவிப்பாரில்லாமல் பீறிப்போடுகிற பாலசிங்கம் ஆட்டுமந்தைகளுக்குள்ளே இருக்கிறதற்குச் சமானமாகவும் ஜாதிகளுக்குள் அநேக ஜனங்களின் நடுவிலே இருப்ப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னுடைய கை உன் விரோதிகளின்மேல் உயரும்; உன் சத்துருக்களெல்லாரும் சங்கரிக்கப்பட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நாளிலே நான் உன் குதிரைகளை உன் நடுவில் இராதபடிக்குச் சங்கரித்து, உன் இரதங்களை அழி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ேனைகளையுடைய நகரமே, இப்போது தண்டுதண்டாகக் கூடிக்கொள்; நமக்கு விரோதமாக முற்றிக்கை போடப்படும்; இஸ்ரவேலுடைய நியாயாதிபதியைக் கோலினால் கன்னத்திலே அடிப்ப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சத்துப் பட்டணங்களைச் சங்கரித்து, உன் அரண்களையெல்லாம் நிர்மூலமாக்க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சத்துப் பட்டணங்களைச் சங்கரித்து, உன் அரண்களையெல்லாம் நிர்மூலமாக்க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ூனிய வித்தைகள் உன் கையில் இராதபடிக்கு அகற்றுவேன்; நாள் பார்க்கிறவர்கள் உன்னிடத்தில் இல்லாமற்போவார்கள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சுரூபங்களையும் உன் சிலைகளையும் உன் நடுவில் இராதபடிக்கு நிர்மூலமாக்குவேன்; உன் கையின் கிரியையை நீ இனிப் பணிந்துகொள்ளாய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சுரூபங்களையும் உன் சிலைகளையும் உன் நடுவில் இராதபடிக்கு நிர்மூலமாக்குவேன்; உன் கையின் கிரியையை நீ இனிப் பணிந்துகொள்ளாய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ன் விக்கிரகத்தோப்புகளை உன் நடுவில் இராதபடிக்குப் பிடுங்கி, உன் பட்டணங்களை அழி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ெவிகொடாத புறஜாதிகளிடத்திலே கோபத்தோடும் உக்கிரத்தோடும் நீதியைச் சரிக்கட்டுவே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ேனைகளையுடைய நகரமே, இப்போது தண்டுதண்டாகக் கூடிக்கொள்; நமக்கு விரோதமாக முற்றிக்கை போடப்படும்; இஸ்ரவேலுடைய நியாயாதிபதியைக் கோலினால் கன்னத்திலே அடிப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ப்பிராத்தா என்னப்பட்ட பெத்லகேமே, நீ யூதேயாவிலுள்ள ஆயிரங்களுக்குள்ளே சிறியதாயிருந்தும், இஸ்ரவேலை ஆளப்போகிறவர் உன்னிடத்திலிருந்து புறப்பட்டு என்னிடத்தில் வருவார்; அவருடைய புறப்படுதல் அநாதி நாட்களாகிய பூர்வத்தினுடைய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ப்பிராத்தா என்னப்பட்ட பெத்லகேமே, நீ யூதேயாவிலுள்ள ஆயிரங்களுக்குள்ளே சிறியதாயிருந்தும், இஸ்ரவேலை ஆளப்போகிறவர் உன்னிடத்திலிருந்து புறப்பட்டு என்னிடத்தில் வருவார்; அவருடைய புறப்படுதல் அநாதி நாட்களாகிய பூர்வத்தினுடைய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பிரசவிக்கிறவள் பிரசவிக்கிறமட்டும் அவர்களை ஒப்புக்கொடுப்பார்; அப்பொழுது அவருடைய சகோதரரில் மீதியானவர்கள் இஸ்ரவேல் புத்திரரோடுங்கூடத் திரும்ப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பிரசவிக்கிறவள் பிரசவிக்கிறமட்டும் அவர்களை ஒப்புக்கொடுப்பார்; அப்பொழுது அவருடைய சகோதரரில் மீதியானவர்கள் இஸ்ரவேல் புத்திரரோடுங்கூடத் திரும்ப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நின்றுகொண்டு, கர்த்தருடைய பலத்தோடும் தம்முடைய தேவனாகிய கர்த்தருடைய நாமத்தின் மகத்துவத்தோடும் மேய்ப்பார்; ஆகையால் அவர்கள் நிலைத்திருப்பார்கள்; அவர் இனிப் பூமியின் எல்லைகள் பரியந்தமும் மகிமைப்படு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நின்றுகொண்டு, கர்த்தருடைய பலத்தோடும் தம்முடைய தேவனாகிய கர்த்தருடைய நாமத்தின் மகத்துவத்தோடும் மேய்ப்பார்; ஆகையால் அவர்கள் நிலைத்திருப்பார்கள்; அவர் இனிப் பூமியின் எல்லைகள் பரியந்தமும் மகிமைப்படுவ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ఆయన సమాధానమునకు కారకుడగును, అష్షూరు మన దేశములో చొరబడి మన నగరులలో ప్రవేశింపగా వాని నెదిరించు 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ేము ఏడుగురు గొఱ్ఱలకాపరులను ఎనమండుగురు ప్రధానులను నియమింత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ారు అష్షూరు దేశ మును, దాని గుమ్మములవరకు నిమ్రోదు దేశమును ఖడ్గము చేత మేపుదురు, అష్షూరీయులు మ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ములో చొరబడి మన సరిహద్దులలో ప్రవేశించినప్పుడు ఆయన యీలాగున మనలను రక్ష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యాకోబు సంతతిలో శేషించిన వారు యెహోవా కురిపించు మంచువలెను, మనుష్య ప్రయత్నములేకుండను నరులయోచ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కుండను గడ్డిమీద పడు వర్షమువలెను ఆయాజనములమధ్యను న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యాకోబు సంతతిలో శేషించినవారు అన్యజనులమధ్యను అనేక జనములలోను అడవిమృగములలో సింహమువలెను, ఎవ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డిపింపకుండ లోపలికి చొచ్చి గొఱ్ఱలమందలను త్రొక్కి చీల్చు కొదమసింహమువలెను ఉ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 హస్తము నీ విరోధులమీద ఎత్తబడియుండును గాక, నీ శత్రువులందరు నశింతురు 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ఆ దినమున నేను నీలో గుఱ్ఱములుండకుండ వాటిని బొత్తిగా నాశనము చేతును, నీ రథములను మాపివేత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యితే సమూహములుగా కూడుదానా, సమూహ ములుగా కూడుము; శత్రువులు మన పట్టణము ముట్టడి వేయుచున్నారు,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ీ దేశమందున్న పట్టణములను నాశనముచేతును, నీ కోటలను పడగొట్టుదును, నీలో చిల్లంగివారు లే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మూలముచే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ేఘములనుచూచి మంత్రించు వారు ఇక నీలో ఉండ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ీచేతిపనికి నీవు మ్రొక్క కుండునట్లు చెక్కిన విగ్రహములును దేవతా స్తంభ ములును నీ మధ్య ఉండ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శనముచేత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ీ మధ్యను దేవతా స్తంభములుండకుండ వాటిని పెల్లగింతును, నీ పట్టణములను పడగొట్ట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ేను అత్యాగ్రహము తెచ్చుకొని నా మాట ఆలకించని జనములకు ప్రతికారము చేతును;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 న్యాయాధిపతిని కఱ్ఱతో చెంపమీద కొట్ట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బేత్లెహేము ఎఫ్రాతా, యూదావారి కుటుంబము లలో నీవు స్వల్పగ్రామమైనను నాకొరకు ఇశ్రాయేలీ య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ఏలబోవువాడు నీలోనుండి వచ్చును; పురాతన కాలము మొదలుకొని శాశ్వతకాలము ఆయన ప్రత్యక్ష మగ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కాబట్టి ప్రసవమగు స్త్రీ పిల్లనుకను వరకు ఆయన వారిని అప్పగించును, అప్పుడు ఆయన సహోదర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ేషించినవారును ఇశ్రాయేలీయులతో కూడ తిరిగి వత్త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యన నిలిచి యెహోవా బలము పొంది తన దేవుడైన యెహోవా నామ మహాత్మ్యమును బట్టి తన మందను మేపును. కాగా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లుతురు, ఆయన భూమ్యంతములవరకు ప్రబలుడగ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2026-09-07T02:52:27Z</dcterms:created>
  <dcterms:modified xsi:type="dcterms:W3CDTF">2026-09-07T02:52:27Z</dcterms:modified>
  <dc:title>మీకా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