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w in the morn thy seed, 
At eve hold not thine hand ; 
To doubt and fear give thou no heed, 
Broadcast it o'er the l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know'st not which may thrive,
The late or early sown : 
Grace keeps the chosen germ alive, 
When and wherever strow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duly shall appear 
In verdure, beauty, strength, 
The tender blade, the stalk, the ear, 
And the full corn at lengt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canst not toil in vain ; 
Cold, heat, and moist, and dry, 
Shall foster and mature the grain 
For garners in the sk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ence, when the glorious end, 
The day of God, is come, 
The angel-reapers shall descend, 
And heaven cry, Harvest-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2026-09-16T16:04:24Z</dcterms:created>
  <dcterms:modified xsi:type="dcterms:W3CDTF">2026-09-16T16:04:24Z</dcterms:modified>
  <dc:title>Hymn : 759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