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ய் யார் போவார்
பாடுகள் எனக்காய் யார் சகிப்பார்
திறப்பின் வாசலில் நிற்பவன் யார்
என்றேசு அழைக்கின்றார் உன்ன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த்தியுள்ள கன்னிகை போல்
விழித்திடு விசுவாசியே
அழியும் ஜனம் மீட்கப்பட
ஜெபித்திடு விசுவாசியே ( என்றும் 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ுல்லுள்ள இடங்களிலே
மேய்ச்சல் காட்டிடுவார்
ஆத்துமாவை தினம் தேற்றி
ஆறுதல் படுத்திடுவார் ( உன்னை 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ன்னியர் வாலிபரே
கர்த்தருக்காய் புறப்படுங்கள்
வருத்தப்பட்டு சுமை சுமப்போரை
அவரண்டை  வந்திடுங்கள் ( மேய்ப்பன் 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2026-07-09T08:59:57Z</dcterms:created>
  <dcterms:modified xsi:type="dcterms:W3CDTF">2026-07-09T08:59:57Z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