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பெலனே வெற்றி சிக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இயேசு கிரியை செய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பெலனும் நல் ஆசீர்வா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இன்றும் என்னில் ஓங்கி நிற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மூகம் என் வாழ்வின் மேன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இயேசு ராஜன் என்றும் உயர்ந்து நிற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என் ஆவி பா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அழகு என்னை கவர்ந்து கொண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ாயல் சபையில் தோன்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ர் நடுவில் இயேசு நியாயம் செய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க் கூ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ேவையே என் கெம்பீர ச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வியில் நிறைந்து நானும் ஆடிப்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ப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இயேசு ந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அவர் நல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வாசஸ்தலம் என்றும் இன்ப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தேவன் கிறிஸ்து இயேசு பிரசன்னம் இ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கிமையே என் மனம் பாடுத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்கள் மத்தியில் என்றும் மகிழ்ச்சி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2026-07-30T14:09:02Z</dcterms:created>
  <dcterms:modified xsi:type="dcterms:W3CDTF">2026-07-30T14:09:02Z</dcterms:modified>
  <dc:title>துதிப் பாடல்கள் : 277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