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ட்டுக்காக அச்சமுண்டாகி, வழியிலே பயங்கள் தோன்றி, வாதுமைமரம் பூப்பூத்து, வெட்டுக்கிளியும் பாரமாகி, பசித்தீபனமும் அற்றுப்போகாததற்குமுன்னும், மனுஷன் தன் நித்திய வீட்டுக்குப் போகிறதினாலே, துக்கங்கொண்டாடுகிறவர்கள் வீதியிலே திரியாததற்குமுன்ன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ட்டுக்காக அச்சமுண்டாகி, வழியிலே பயங்கள் தோன்றி, வாதுமைமரம் பூப்பூத்து, வெட்டுக்கிளியும் பாரமாகி, பசித்தீபனமும் அற்றுப்போகாததற்குமுன்னும், மனுஷன் தன் நித்திய வீட்டுக்குப் போகிறதினாலே, துக்கங்கொண்டாடுகிறவர்கள் வீதியிலே திரியாததற்குமுன்ன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ட்டுக்காக அச்சமுண்டாகி, வழியிலே பயங்கள் தோன்றி, வாதுமைமரம் பூப்பூத்து, வெட்டுக்கிளியும் பாரமாகி, பசித்தீபனமும் அற்றுப்போகாததற்குமுன்னும், மனுஷன் தன் நித்திய வீட்டுக்குப் போகிறதினாலே, துக்கங்கொண்டாடுகிறவர்கள் வீதியிலே திரியாததற்குமுன்ன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ிக்கயிறு கட்டுவிட்டு, பொற்கிண்ணி நசுங்கி, ஊற்றின் அருகே சால் உடைந்து, துரவண்டையில் உருளை நொறுங்க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ிக்கயிறு கட்டுவிட்டு, பொற்கிண்ணி நசுங்கி, ஊற்றின் அருகே சால் உடைந்து, துரவண்டையில் உருளை நொறுங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்விதமாய் மண்ணானது தான் முன்னிருந்த பூமிக்குத் திரும்பி, ஆவி தன்னைத் தந்த தேவனிடத்திற்கு மறுபடியும் போகாததற்குமுன்னும், அவரை உன் வாலிபப்பிராயத்திலே நின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்விதமாய் மண்ணானது தான் முன்னிருந்த பூமிக்குத் திரும்பி, ஆவி தன்னைத் தந்த தேவனிடத்திற்கு மறுபடியும் போகாததற்குமுன்னும், அவரை உன் வாலிபப்பிராயத்திலே நின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ை, மாயை, எல்லாம் மாயை என்று பிரசங்கி சொல்லு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பிரசங்கி ஞானவானாயிருந்தபடியால், அவன் ஜனத்துக்கு அறிவைப்போதித்து, கவனமாய்க் கேட்டாராய்ந்து அநேகம் நீதிமொழிகளைச் சேர்த்து எழு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பிரசங்கி ஞானவானாயிருந்தபடியால், அவன் ஜனத்துக்கு அறிவைப்போதித்து, கவனமாய்க் கேட்டாராய்ந்து அநேகம் நீதிமொழிகளைச் சேர்த்து எழுத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வாலிபப்பிராயத்திலே உன் சிருஷ்டிகரை நினை; தீங்குநாட்கள் வராததற்குமுன்னும், எனக்குப் பிரியமானவைகளல்ல என்று நீ சொல்லும் வருஷங்கள் சேராததற்குமுன்ன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மான வார்த்தைகளைக் கண்டுபிடிக்க பிரசங்கி வகைதேடினான்; எழுதின வாக்கியங்கள் செவ்வையும் சத்தியமுமானவை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மான வார்த்தைகளைக் கண்டுபிடிக்க பிரசங்கி வகைதேடினான்; எழுதின வாக்கியங்கள் செவ்வையும் சத்தியமுமானவை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ஞானிகளின் வாக்கியங்கள் தாற்றுக்கோல்கள்போலவும் சங்கத்தலைவர்களால் அறையப்பட்ட ஆணிகள்போலவும் இருக்கிறது; அவைகள் ஒரே மேய்ப்பனால் அளிக்க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ஞானிகளின் வாக்கியங்கள் தாற்றுக்கோல்கள்போலவும் சங்கத்தலைவர்களால் அறையப்பட்ட ஆணிகள்போலவும் இருக்கிறது; அவைகள் ஒரே மேய்ப்பனால் அளிக்கப்ப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மகனே! இவைகளினாலே புத்தியடைவாயாக; அநேகம் புஸ்தகங்களை உண்டுபண்ணுகிறதற்கு முடிவில்லை; அதிகபடிப்பு உடலுக்கு இளைப்ப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மகனே! இவைகளினாலே புத்தியடைவாயாக; அநேகம் புஸ்தகங்களை உண்டுபண்ணுகிறதற்கு முடிவில்லை; அதிகபடிப்பு உடலுக்கு இளைப்ப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ாரியத்தின் கடைத்தொகையை கேட்போமாக, தேவனுக்குப் பயந்து, அவர் கற்பனைகளைக் கைக்கொள்; எல்லா மனுஷர்மேலும் விழுந்த கடமை இதுவ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ாரியத்தின் கடைத்தொகையை கேட்போமாக, தேவனுக்குப் பயந்து, அவர் கற்பனைகளைக் கைக்கொள்; எல்லா மனுஷர்மேலும் விழுந்த கடமை இதுவ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ரு கிரியையையும், அந்தரங்கமான ஒவ்வொரு காரியத்தையும் நன்மையானாலும் தீமையானாலும், தேவன் நியாயத்திலே கொண்டுவருவ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வ்வொரு கிரியையையும், அந்தரங்கமான ஒவ்வொரு காரியத்தையும் நன்மையானாலும் தீமையானாலும், தேவன் நியாயத்திலே கொண்டுவர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உன் வாலிபப்பிராயத்திலே உன் சிருஷ்டிகரை நினை; தீங்குநாட்கள் வராததற்குமுன்னும், எனக்குப் பிரியமானவைகளல்ல என்று நீ சொல்லும் வருஷங்கள் சேராததற்குமுன்ன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ூரியனும், வெளிச்சமும், சந்திரனும், நட்சத்திரங்களும், அந்தகாரப்படாததற்குமுன்ன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ூரியனும், வெளிச்சமும், சந்திரனும், நட்சத்திரங்களும், அந்தகாரப்படாததற்குமுன்ன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ழைக்குப்பின் மேகங்கள் திரும்பத்திரும்ப வராததற்குமுன்னும், வீட்டுக்காவலாளிகள் தள்ளாடி பெலசாலிகள் கூனிப்போய், ஏந்திரம் அரைக்கிறவர்கள் கொஞ்சமானதினால் ஓய்ந்து, பலகணிவழியாய்ப் பார்க்கிறவர்கள் இருண்டுபோகிறதற்குமுன்ன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ழைக்குப்பின் மேகங்கள் திரும்பத்திரும்ப வராததற்குமுன்னும், வீட்டுக்காவலாளிகள் தள்ளாடி பெலசாலிகள் கூனிப்போய், ஏந்திரம் அரைக்கிறவர்கள் கொஞ்சமானதினால் ஓய்ந்து, பலகணிவழியாய்ப் பார்க்கிறவர்கள் இருண்டுபோகிறதற்குமுன்ன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ந்திர சத்தம் தாழ்ந்ததினால் தெருவாசலின் கதவுகள் அடைபட்டு, குருவியின் சத்தத்துக்கும் எழுந்திருக்கவேண்டியதாகி, கீதவாத்தியக் கன்னிகைகளெல்லாம் அடங்கிப்போகாததற்குமுன்ன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ந்திர சத்தம் தாழ்ந்ததினால் தெருவாசலின் கதவுகள் அடைபட்டு, குருவியின் சத்தத்துக்கும் எழுந்திருக்கவேண்டியதாகி, கீதவாத்தியக் கன்னிகைகளெல்லாம் அடங்கிப்போகாததற்குமுன்ன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so when they shall be afraid of that which is high, and fears shall be in the way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ond tree shall flourish, and the grasshopper shall be a burden, and desire shall fail: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goes to his eternal home, and the mourners go about the stree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fore even the silver cord be loosed, or the golden bowl be broken, or the pitcher be broken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untain, or the wheel broken at the ciste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shall the dust return to the earth as it was: and the spirit shall return unto God who g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Vanity of vanities, says the preacher; all i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oreover, because the preacher was wise, he still taught the people knowledge; yea, he g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 heed, and sought out, and set in order many prover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Remember now your Creator in the days of your youth, while the evil days come not, nor the yea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preacher sought to find out acceptable words: and that which was written was upright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of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words of the wise are as goads, and as nails fastened by the masters of assemblie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given from one shephe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further, by these, my son, be admonished: of making many books there is no end; and m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udy is a weariness of the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Let us hear the conclusion of the whole matter: Fear God, and keep his commandments: for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hole duty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God shall bring every work into judgment, with every secret thing, whether it be good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ther it be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aw nigh, when you shall say, I have no pleasure in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le the sun, or the light, or the moon, or the stars, be not darkened, nor the clouds re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r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 day when the keepers of the house shall tremble, and the strong men shall bow themsel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rinders cease because they are few, and those that look out of the windows be darken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doors shall be shut in the streets, when the sound of the grinding is low, and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se up at the voice of the bird, and all the daughters of music shall be brought lo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2026-06-03T15:16:47Z</dcterms:created>
  <dcterms:modified xsi:type="dcterms:W3CDTF">2026-06-03T15:16:47Z</dcterms:modified>
  <dc:title>பிரசங்கி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