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ு சபையே பேசு (4)  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உலர்ந்த எலும்புகள் உயிர்பெற்று எழும்பிடும் நாட்கள்
இது தள்ளாடும் முழங்கால்கள் புது பெலன் பெற்றுக்கொள்ளும் நாட்கள் 
இது கோணல்கள் யாவும் நேராக மாறிடும் நாட்கள் 
இது கரடான பாதைகள் செவ்வையாக மாறிடும் நாட்கள் (2) --- பேசு
நரம்புகள் உருவாகும் எலும்புகள் ஒன்றுசேரும் 
தசைகளும் புதிதாகத் தோன்றும் 
ஆவியின் அசைவாலும் கர்த்தரின் வார்த்தையாலும்
புதுஜீவன் உனக்குள்ளாய் தோன்றும் (2) --- பேசு
மேகங்கள் சூழ்ந்திடவே இரைச்சலும் பெருகிடவே 
பெருமழை தேசத்தில் பெய்யும் 
கல்வாரி இரத்தத்தாலே ஜாதிகள் மீட்கப்பட்டு 
கர்த்தரை தெய்வமாக வாழ்த்தும் (2) அதனால் --- பேசு
ஜாதிகள் நடுங்கிடவும் தேசங்கள் உயர்ந்திடவும் 
கர்த்தரின் கிரியைகள் தோன்றும்
மரித்தோர் பள்ளத்தாக்கில் துதிக்கின்ற சேனையொன்று
கர்த்தரின் ஜீவன் பெற்று எழும்பும் --- இது உலர்ந்த
ஜீவனை பேசு, இரட்சிப்பை பேசு 
சுவாசத்தை பேசு, அற்புதத்தை பேசு (2) 
சபையே நீ எழும்பிடு, காற்றே நீ வீசிடு
போற்று சபையே போற்று - இயேசுவை 
போற்று சபையே போற்று --- ப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2026-07-09T09:00:59Z</dcterms:created>
  <dcterms:modified xsi:type="dcterms:W3CDTF">2026-07-09T09:00:59Z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