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ூக்குரலுக்குச் செவிகொடும், நான் மிகவும் தாழ்த்தப்பட்டேன்; என்னைப் பின்தொடருகிறவர்களுக்கு என்னைத் தப்புவியும் அவர்கள் என்னிலும் பலவான்களாய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ூக்குரலுக்குச் செவிகொடும், நான் மிகவும் தாழ்த்தப்பட்டேன்; என்னைப் பின்தொடருகிறவர்களுக்கு என்னைத் தப்புவியும் அவர்கள் என்னிலும் பலவான்களாய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 நாமத்தை நான் துதிக்கும்படி, என் ஆத்துமாவைக் காவலுக்கு நீங்கலாக்கிவிடும்; எனக்கு நீர் தயவுசெய்யும்போது நீதிமான்கள் என்னைச் சூழ்ந்துகொள்ள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 நாமத்தை நான் துதிக்கும்படி, என் ஆத்துமாவைக் காவலுக்கு நீங்கலாக்கிவிடும்; எனக்கு நீர் தயவுசெய்யும்போது நீதிமான்கள் என்னைச் சூழ்ந்துகொள்ள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 நோக்கிச் சத்தமிட்டுக் கூப்பிடுகிறேன்; கர்த்தரை நோக்கிச் சத்தமிட்டுக் கெஞ்ச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ுக்கு முன்பாக என் சஞ்சலத்தை ஊற்றுகிறேன்; அவருக்கு முன்பாக என் நெருக்கத்தை அறிக்கையிட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ஆவி என்னில் தியங்கும்போது, நீர் என் பாதையை அறிந்திருக்கிறீர்; நான் நடக்கிற வழியில் மறைவாக எனக்குக் கண்ணி வை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ஆவி என்னில் தியங்கும்போது, நீர் என் பாதையை அறிந்திருக்கிறீர்; நான் நடக்கிற வழியில் மறைவாக எனக்குக் கண்ணி வை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துபுறமாய்க் கண்ணோக்கிப்பாரும், என்னை அறிவார் ஒருவருமில்லை; எனக்கு அடைக்கலம் இல்லாமற்போயிற்று; என் ஆத்துமாவை விசாரிப்பார் ஒருவரும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துபுறமாய்க் கண்ணோக்கிப்பாரும், என்னை அறிவார் ஒருவருமில்லை; எனக்கு அடைக்கலம் இல்லாமற்போயிற்று; என் ஆத்துமாவை விசாரிப்பார் ஒருவரும்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ாவே, உம்மை நோக்கிக் கூப்பிடுகிறேன்; நீரே என் அடைக்கலமும், ஜீவனுள்ளோர் தேசத்திலே என் பங்குமாயிருக்கிறீர் என்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ாவே, உம்மை நோக்கிக் கூப்பிடுகிறேன்; நீரே என் அடைக்கலமும், ஜீவனுள்ளோர் தேசத்திலே என் பங்குமாயிருக்கிறீர் என்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প্রভু, আমার প্রার্থনা শুনুন কারণ আমি অসহায়| যারা আমায় তাড়া করে তাদের হাত থেকে আমায়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| ওই লোকগুলো আমার পক্ষে প্রচণ্ড শক্তিশাল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াকে এই ফাঁদ এড়িয়ে য়েতে সাহায্য করুন যাতে আমি আপনার নামের প্রশংসা করতে পারি| এবং ভালো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আমার সঙ্গে উদয়াপন করবে, কারণ আপনি আমায় প্রযত্নে রেখ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সাহায্যের জন্য প্রভুকে ডাকবো| আমি প্রভুর কাছে প্রার্থনা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প্রভুকে আমার সব সংকটের কথা বলবো| আমি প্রভুকে আমার অসুবিধার কথা বল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ার শত্রুরা আমার জন্য একটা ফাঁদ পেতেছে| আমি সমর্পণ করতে প্রস্তুত| কিন্তু প্রভু জানেন আমা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হ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চারদিকে দেখি, কিন্তু আমি আমার কোন বন্ধু দেখি না| আমার পালানোর কোন জায়গা নেই| কেউ আমাকে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চেষ্টা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আমি প্রভুর কাছে উচ্চস্বরে সাহায্য প্রার্থনা করেছিলাম| প্রভু, আপনিই আমার নিরাপদ আশ্রয়স্থ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আপনিই আমায় বাঁচতে দি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2026-07-31T15:49:54Z</dcterms:created>
  <dcterms:modified xsi:type="dcterms:W3CDTF">2026-07-31T15:49:54Z</dcterms:modified>
  <dc:title>சங்கீதம் : 142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