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presProps" Target="presProps.xml"/>
  <Relationship Id="rId17" Type="http://schemas.openxmlformats.org/officeDocument/2006/relationships/viewProps" Target="viewProps.xml"/>
  <Relationship Id="rId1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கூக்குரலுக்குச் செவிகொடும், நான் மிகவும் தாழ்த்தப்பட்டேன்; என்னைப் பின்தொடருகிறவர்களுக்கு என்னைத் தப்புவியும் அவர்கள் என்னிலும் பலவான்களாயிருக்கிற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கூக்குரலுக்குச் செவிகொடும், நான் மிகவும் தாழ்த்தப்பட்டேன்; என்னைப் பின்தொடருகிறவர்களுக்கு என்னைத் தப்புவியும் அவர்கள் என்னிலும் பலவான்களாயிருக்கி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மது நாமத்தை நான் துதிக்கும்படி, என் ஆத்துமாவைக் காவலுக்கு நீங்கலாக்கிவிடும்; எனக்கு நீர் தயவுசெய்யும்போது நீதிமான்கள் என்னைச் சூழ்ந்துகொள்ளுவ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மது நாமத்தை நான் துதிக்கும்படி, என் ஆத்துமாவைக் காவலுக்கு நீங்கலாக்கிவிடும்; எனக்கு நீர் தயவுசெய்யும்போது நீதிமான்கள் என்னைச் சூழ்ந்துகொள்ளுவ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ை நோக்கிச் சத்தமிட்டுக் கூப்பிடுகிறேன்; கர்த்தரை நோக்கிச் சத்தமிட்டுக் கெஞ்சுகி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ுக்கு முன்பாக என் சஞ்சலத்தை ஊற்றுகிறேன்; அவருக்கு முன்பாக என் நெருக்கத்தை அறிக்கையிடுகிற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ஆவி என்னில் தியங்கும்போது, நீர் என் பாதையை அறிந்திருக்கிறீர்; நான் நடக்கிற வழியில் மறைவாக எனக்குக் கண்ணி வைத்த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ஆவி என்னில் தியங்கும்போது, நீர் என் பாதையை அறிந்திருக்கிறீர்; நான் நடக்கிற வழியில் மறைவாக எனக்குக் கண்ணி வைத்த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லதுபுறமாய்க் கண்ணோக்கிப்பாரும், என்னை அறிவார் ஒருவருமில்லை; எனக்கு அடைக்கலம் இல்லாமற்போயிற்று; என் ஆத்துமாவை விசாரிப்பார் ஒருவரும் இல்லை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லதுபுறமாய்க் கண்ணோக்கிப்பாரும், என்னை அறிவார் ஒருவருமில்லை; எனக்கு அடைக்கலம் இல்லாமற்போயிற்று; என் ஆத்துமாவை விசாரிப்பார் ஒருவரும் இல்லை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ாவே, உம்மை நோக்கிக் கூப்பிடுகிறேன்; நீரே என் அடைக்கலமும், ஜீவனுள்ளோர் தேசத்திலே என் பங்குமாயிருக்கிறீர் என்ற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ாவே, உம்மை நோக்கிக் கூப்பிடுகிறேன்; நீரே என் அடைக்கலமும், ஜீவனுள்ளோர் தேசத்திலே என் பங்குமாயிருக்கிறீர் என்ற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840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ನನ್ನ ಕೂಗನ್ನು ಆಲೈಸು; ನಾನು ಬಹಳ ಕುಂದಿ ಹೋಗಿದ್ದೇನೆ. ನನ್ನನ್ನು ಹಿಂಸಿಸುವವರಿಂದ ನನ್ನನ್ನು ಬಿಡಿಸು; ಅವ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ನಗಿಂತ ಬಲವುಳ್ಳವರಾಗಿ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ನಿನ್ನ ಹೆಸರನ್ನು ಕೊಂಡಾಡುವ ಹಾಗೆ ನನ್ನ ಪ್ರಾಣ ವನ್ನು ಸೆರೆಯಿಂದ ಹೊರಗೆ ಬರಮಾಡು; ನೀತಿವಂತರು ನನ್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ುತ್ತಿಕೊಳ್ಳುವರು; ನನಗೆ ನೀನು ಉಪಕಾರ ಮಾಡುವ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ನನ್ನ ಸ್ವರವೆತ್ತಿ ಕರ್ತನಿಗೆ ಮೊರೆಯಿಟ್ಟಿದ್ದೇನೆ ಸ್ವರವೆತ್ತಿ ನನ್ನ ಕರ್ತನಿಗೆ ವಿಜ್ಞಾಪನೆ ಮಾಡ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ಆತನ ಮುಂದೆ ನನ್ನ ಚಿಂತೆಯನ್ನು ಹೊಯ್ದಿದ್ದೇನೆ; ನನ್ನ ಇಕ್ಕಟ್ಟನ್ನು ಆತನ ಮುಂದೆ ತಿಳಿಸ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ನ್ನ ಆತ್ಮವು ನನ್ನಲ್ಲಿ ಕುಂದಿ ಹೋದಾಗ ನೀನು ನನ್ನ ದಾರಿಯನ್ನು ತಿಳುಕೊಂಡಿದ್ದೀ; ನಾನು ನಡೆಯುವ ದಾರಿಯ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ುಪ್ತವಾಗಿ ನನಗೆ ಉರ್ಲನ್ನು ಒಡ್ಡಿದ್ದ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ನನ್ನ ಬಲಗಡೆಯಲ್ಲಿ ನೋಡಿದೆನು; ನೋಡಿದಾಗ ನನ್ನನ್ನು ತಿಳಿಯುವವನು ಯಾವನೂ ಇಲ್ಲ. ಆಶ್ರಯವು ನನ್ನ ಬಳಿಯಿಂ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ಪ್ಪಿಹೋಯಿತು; ನನ್ನ ಪ್ರಾಣಕ್ಕಾಗಿ ಚಿಂತಿಸುವವನು ಒಬ್ಬನೂ ಇ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ಓ ಕರ್ತನೇ, ನಿನಗೆ ಮೊರೆಯಿಡುತ್ತೇನೆ, ನಾನು ಹೇಳುವದೇನಂದರೆ -- ನೀನು ನನ್ನ ಆಶ್ರಯವೂ ಜೀವಿತರ ದೇಶದಲ್ಲಿ ನನ್ನ ಪಾಲ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ಗಿದ್ದೀ ಎಂಬದ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2026-06-12T12:36:37Z</dcterms:created>
  <dcterms:modified xsi:type="dcterms:W3CDTF">2026-06-12T12:36:37Z</dcterms:modified>
  <dc:title>சங்கீதம் : 142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