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த்தின் பாதையில் நட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வசனத்தால் உயிரடை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யும் கிருப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தொடரும்-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ுள்ள நா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்ளம் போல சாத்தா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எதிரே வ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னவர் கொடி பிட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ுத்தங்களை செய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ீட்பர் உயிரோடு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ோடுண்டு உயிரோடு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ோடுண்டு இயேசு உயிரோடு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ஹா…லேலூயா ஹா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ுகளை நான் கட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யில் நான் நட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 கெபியில் போட்ட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தமில்லாமல் காத்திடுவா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2026-06-15T12:11:16Z</dcterms:created>
  <dcterms:modified xsi:type="dcterms:W3CDTF">2026-06-15T12:11:16Z</dcterms:modified>
  <dc:title>துதிப் பாடல்கள் : 907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