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8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ன் பாதையில் நட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வசனத்தால் உயிரடை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ும் கிருப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ொடரும்-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ள்ள நா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்ளம் போல சாத்தா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எதிரே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் கொடி பிட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ுத்தங்களை செய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் உயிரோட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ண்டு உயிரோட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ண்டு இயேசு உயிரோட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ஹா…லேலூயா ஹா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களை நான் கட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ில் நான் நட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ங்க கெபியில் போ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தமில்லாமல் காத்திடுவ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2026-07-30T19:59:30Z</dcterms:created>
  <dcterms:modified xsi:type="dcterms:W3CDTF">2026-07-30T19:59:30Z</dcterms:modified>
  <dc:title>துதிப் பாடல்கள் : 907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