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டையாளங்களினாலும் அற்புதங்களினாலும் பலவிதமான பலத்த செய்கைகளினாலும், தம்முடைய சித்தத்தின்படி பகிர்ந்து பரிசுத்த ஆவியின் வரங்களிலும், தேவன் தாமே சாட்சிகொடுத்ததுமாயிருக்கிற இவ்வளவு பெரிதான இரட்சிப்பைக்குறித்து நாம் கவலையற்றிருப்போமானால் தண்டனைக்கு எப்படித் தப்பித்துக்கொள்ளுவ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னிவரும் உலகத்தைக்குறித்துப் பேசுகிறோமே, அதை அவர் தூதர்களுக்குக் கீழ்ப்படுத்தவ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ரு இடத்திலே ஒருவன் சாட்சியாக: மனுஷனை நீர் நினைக்கிறதற்கும், மனுஷனுடைய குமாரனை நீர் விசாரிக்கிறதற்கும் அவன் எம்மாத்திரம்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ரு இடத்திலே ஒருவன் சாட்சியாக: மனுஷனை நீர் நினைக்கிறதற்கும், மனுஷனுடைய குமாரனை நீர் விசாரிக்கிறதற்கும் அவன் எம்மாத்திரம்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ை தேவதூதரிலும் சற்றுச் சிறியவனாக்கினீர்; மகிமையினாலும் கனத்தினாலும் அவனுக்கு முடிசூட்டி, உம்முடைய கரத்தின் கிரியைகளின் மேல் அவனை அதிகாரியாக வைத்து, சகலத்தையும் அவனுடைய பாதங்களுக்குக் கீழ்ப்படுத்தினீர் என்று சொன்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ை தேவதூதரிலும் சற்றுச் சிறியவனாக்கினீர்; மகிமையினாலும் கனத்தினாலும் அவனுக்கு முடிசூட்டி, உம்முடைய கரத்தின் கிரியைகளின் மேல் அவனை அதிகாரியாக வைத்து, சகலத்தையும் அவனுடைய பாதங்களுக்குக் கீழ்ப்படுத்தினீர் என்று சொன்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கலத்தையும் அவனுக்குக் கீழ்ப்படுத்தினார் என்கிற விஷயத்தில், அவர் அவனுக்குக் கீழ்ப்படுத்தாத பொருளொன்றுமில்லை; அப்படியிருந்தும், இன்னும் அவனுக்குச் சகலமும் கீழ்ப்பட்டிருக்கக் காணோ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கலத்தையும் அவனுக்குக் கீழ்ப்படுத்தினார் என்கிற விஷயத்தில், அவர் அவனுக்குக் கீழ்ப்படுத்தாத பொருளொன்றுமில்லை; அப்படியிருந்தும், இன்னும் அவனுக்குச் சகலமும் கீழ்ப்பட்டிருக்கக் காண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றாலும், தேவனுடைய கிருபையினால் ஒவ்வொருவருக்காகவும், மரணத்தை ருசிபார்க்கும்படிக்கு தேவதூதரிலும் சற்றுச் சிறியவராக்கப்பட்டிருந்த இயேசு மரணத்தை உத்தரித்ததினிமித்தம் மகிமையினாலும் கனத்தினாலும் முடிசூட்டப்பட்டதைக் காண்கிறோ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றாலும், தேவனுடைய கிருபையினால் ஒவ்வொருவருக்காகவும், மரணத்தை ருசிபார்க்கும்படிக்கு தேவதூதரிலும் சற்றுச் சிறியவராக்கப்பட்டிருந்த இயேசு மரணத்தை உத்தரித்ததினிமித்தம் மகிமையினாலும் கனத்தினாலும் முடிசூட்டப்பட்டதைக் காண்கிற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கையால், நாம் கேட்டவைகளைவிட்டு விலகாதபடிக்கு, அவைகளை மிகுந்த ஜாக்கிரதையாய்க் கவனிக்கவேண்ட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ென்றால் தமக்காகவும் தம்மாலேயும் சகலத்தையும் உண்டாக்கினவர், அநேகம் பிள்ளைகளை மகிமையில் கொண்டுவந்து சேர்க்கையில் அவர்களுடைய இரட்சிப்பின் அதிபதியை உபவத்திரவங்களினாலே பூரணப்படுத்துகிறது அவருக்கேற்றதாயிருந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ென்றால் தமக்காகவும் தம்மாலேயும் சகலத்தையும் உண்டாக்கினவர், அநேகம் பிள்ளைகளை மகிமையில் கொண்டுவந்து சேர்க்கையில் அவர்களுடைய இரட்சிப்பின் அதிபதியை உபவத்திரவங்களினாலே பூரணப்படுத்துகிறது அவருக்கேற்றதாயிருந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டியெனில், பரிசுத்தஞ்செய்கிறவரும் பரிசுத்தஞ்செய்யப்படுகிறவர்களுமாகிய யாவரும் ஒருவரால் உண்டாயிருக்கிறார்கள்; இதினிமித்தம் அவர்களைச் சகோதரரென்று சொல்ல அவர் வெட்கப்படாமல்: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டியெனில், பரிசுத்தஞ்செய்கிறவரும் பரிசுத்தஞ்செய்யப்படுகிறவர்களுமாகிய யாவரும் ஒருவரால் உண்டாயிருக்கிறார்கள்; இதினிமித்தம் அவர்களைச் சகோதரரென்று சொல்ல அவர் வெட்கப்படாமல்: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ம்முடைய நாமத்தை என் சகோதரருக்கு அறிவித்து, சபை நடுவில் உம்மைத் துதித்துப் பாடுவேன் என்றும்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அவரிடத்தில் நம்பிக்கையாயிருப்பேன் என்றும்; இதோ, நானும், தேவன் எனக்குக் கொடுத்த பிள்ளைகளும் என்றும் சொல்லியிருக்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அவரிடத்தில் நம்பிக்கையாயிருப்பேன் என்றும்; இதோ, நானும், தேவன் எனக்குக் கொடுத்த பிள்ளைகளும் என்றும் சொல்லியிருக்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தலால், பிள்ளைகள் மாம்சத்தையும் இரத்தத்தையும் உடையவர்களாயிருக்க, அவரும் அவர்களைப்போல மாம்சத்தையும் இரத்தத்தையும் உடையவரானார்; மரணத்துக்கு அதிகாரியாகிய பிசாசானவனைத் தமது மரணத்தினாலே அழிக்கும்படிக்க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தலால், பிள்ளைகள் மாம்சத்தையும் இரத்தத்தையும் உடையவர்களாயிருக்க, அவரும் அவர்களைப்போல மாம்சத்தையும் இரத்தத்தையும் உடையவரானார்; மரணத்துக்கு அதிகாரியாகிய பிசாசானவனைத் தமது மரணத்தினாலே அழிக்கும்படிக்க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ஜீவகாலமெல்லாம் மரணபயத்தினாலே அடிமைத்தனத்திற்குள்ளானவர்கள் யாவரையும் விடுதலைபண்ணும்படிக்கும் அப்படியான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கையால், நாம் கேட்டவைகளைவிட்டு விலகாதபடிக்கு, அவைகளை மிகுந்த ஜாக்கிரதையாய்க் கவனிக்கவேண்ட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ஜீவகாலமெல்லாம் மரணபயத்தினாலே அடிமைத்தனத்திற்குள்ளானவர்கள் யாவரையும் விடுதலைபண்ணும்படிக்கும் அப்படியான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தலால், அவர் தேவதூதருக்கு உதவியாகக் கைகொடாமல், ஆபிரகாமின் சந்ததிக்கு உதவியாகக் கைகொடுத்த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தலால், அவர் தேவதூதருக்கு உதவியாகக் கைகொடாமல், ஆபிரகாமின் சந்ததிக்கு உதவியாகக் கைகொடுத்த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ன்றியும், அவர் ஜனத்தின் பாவங்களை நிவிர்த்தி செய்வதற்கேதுவாக, தேவகாரியங்களைக்குறித்து இரக்கமும் உண்மையுமுள்ள பிரதான ஆசாரியாராயிருக்கும்படிக்கு எவ்விதத்திலும் தம்முடைய சகோதரருக்கு ஒப்பாகவேண்டியதாயிருந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ன்றியும், அவர் ஜனத்தின் பாவங்களை நிவிர்த்தி செய்வதற்கேதுவாக, தேவகாரியங்களைக்குறித்து இரக்கமும் உண்மையுமுள்ள பிரதான ஆசாரியாராயிருக்கும்படிக்கு எவ்விதத்திலும் தம்முடைய சகோதரருக்கு ஒப்பாகவேண்டியதாயிருந்த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தலால், அவர்தாமே சோதிக்கப்பட்டுப் பாடுபட்டதினாலே, அவர் சோதிக்கப்படுகிறவர்களுக்கு உதவிசெய்ய வல்லவராயிருக்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ெனில், தேவதூதர் மூலமாய்ச் சொல்லப்பட்ட வசனத்திற்கு விரோதமான எந்தச் செய்கைக்கும் கீழ்ப்படியாமைக்கும் நீதியான தண்டனை வரத்தக்கதாக அவர்களுடைய வசனம் உறுதிப்படுத்தப்பட்டிருக்க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ெனில், தேவதூதர் மூலமாய்ச் சொல்லப்பட்ட வசனத்திற்கு விரோதமான எந்தச் செய்கைக்கும் கீழ்ப்படியாமைக்கும் நீதியான தண்டனை வரத்தக்கதாக அவர்களுடைய வசனம் உறுதிப்படுத்தப்பட்டிருக்க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ுதலாவது கர்த்தர் மூலமாய் அறிவிக்கப்பட்டு, பின்பு அவரிடத்தில் கேட்டவர்களாலே நமக்கு உறுதியாக்கப்பட்டத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ுதலாவது கர்த்தர் மூலமாய் அறிவிக்கப்பட்டு, பின்பு அவரிடத்தில் கேட்டவர்களாலே நமக்கு உறுதியாக்கப்பட்டத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டையாளங்களினாலும் அற்புதங்களினாலும் பலவிதமான பலத்த செய்கைகளினாலும், தம்முடைய சித்தத்தின்படி பகிர்ந்து பரிசுத்த ஆவியின் வரங்களிலும், தேவன் தாமே சாட்சிகொடுத்ததுமாயிருக்கிற இவ்வளவு பெரிதான இரட்சிப்பைக்குறித்து நாம் கவலையற்றிருப்போமானால் தண்டனைக்கு எப்படித் தப்பித்துக்கொள்ளுவ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டையாளங்களினாலும் அற்புதங்களினாலும் பலவிதமான பலத்த செய்கைகளினாலும், தம்முடைய சித்தத்தின்படி பகிர்ந்து பரிசுத்த ஆவியின் வரங்களிலும், தேவன் தாமே சாட்சிகொடுத்ததுமாயிருக்கிற இவ்வளவு பெரிதான இரட்சிப்பைக்குறித்து நாம் கவலையற்றிருப்போமானால் தண்டனைக்கு எப்படித் தப்பித்துக்கொள்ளுவ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88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ృఢ పరచ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మనము మాటలాడుచున్న ఆ రాబోవు లోకమును ఆయన దూతలకు లోపరచ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యితే ఒకడు ఒక చోట ఈలాగున దృఢముగా సాక్ష్యమిచ్చుచున్నాడు నీవు మనుష్యుని జ్ఞాపకము చేసికొనుటకు వాడ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టివాడ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నీవు దేవదూతలకంటె వానిని కొంచెము తక్కువవానిగా చేసితివి మహిమాప్రభావములతో వానికి కిరీటము ధరిం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ేసితివి నీ చేతి పనులమీద వానికధికారము అనుగ్రహించితివి వాని పాదములక్రింద సమస్తమును ఉంచి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ఆయన సమస్తమును లోపరచినప్పుడు వానికి లోపరచకుండ దేనిని విడిచిపెట్టలేదు. ప్రస్తుతమందు మనము సమస్త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నికిలోపరచబడుట ఇంకను చూడ లేదుగ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దేవుని కృపవలన ఆయన ప్రతి మనుష్యుని కొరకు మరణము అనుభవించునట్లు,దూతలకంటె కొంచెము తక్కువవాడు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బడిన యేసు మరణము పొంది నందున, మహిమాప్రభావములతో కిరీటము ధరించిన వానిగా ఆయనను చూచుచున్నా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కావున మనము వినిన సంగతులను విడిచిపెట్టి కొట్టు కొనిపోకుండునట్లు వాటియందు మరి విశేష జాగ్రత్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ఎవని నిమిత్తము సమస్తమును ఉన్నవో, యెవనివలన సమస్తమును కలుగు చున్నవో, ఆయన అనేకులైన కుమారులను మహిమ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చ్చుచుండగా వారి రక్షణకర్తను శ్రమలద్వారా సంపూ ర్ణునిగా చేయుట ఆయనకు త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పరిశుద్ధ పరచువారి కిని పరిశుద్ధపరచబడువారికిని అందరికి ఒక్కటే1 మూలము. ఈ హేతువుచేతను వార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హోదరులని పిలుచుటకు ఆయన సిగ్గుపడ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నీ నామమును నా సహోదరులకు ప్రచురపరతును, సమాజముమధ్య2 నీ కీర్తిని గానము చేతును అ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రియు నే నాయనను నమ్ముకొనియుందును అనియు ఇదిగో నేనును దేవుడు నాకిచ్చిన పిల్లలును అన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ు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కాబట్టి ఆ పిల్లలు రక్తమాంస ములు గలవారైనందున ఆ ప్రకారమే మరణముయొక్క బలముగలవానిని, అనగా అపవాద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రణముద్వారా నశింపజేయుటక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జీవితకాలమంతయు మరణభయము చేత దాస్యమునకు లోబడినవారిని విడిపించుటకును, ఆయనకూడ రక్తమాంసముల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ిగియు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లివాడ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ఏల యనగా ఆయన ఎంతమాత్రమును దేవదూతల స్వభావమును ధరించుకొనక, అబ్రాహాము సంతాన స్వభావ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ధరించుకొని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కావున ప్రజల పాపములకు పరిహారము కలుగజేయుటకై, దేవుని సంబంధమైన కార్య ములలో కనికరమును నమ్మకమునుగ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ధానయాజకుడగు నిమిత్తము, అన్నివిషయములలో ఆయన తన సహోదరుల వంటివాడు కావలసి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తాను శోధింపబడి శ్రమ పొందెను గనుక శోధింపబడువారికిని సహాయము చేయ గలవాడై 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ఎందుకనగా దేవదూతల ద్వారా పలుకబడిన వాక్యము స్థిరపరచబడినందున, ప్రతి అతి క్రమమును అవిధేయతయు న్యాయమ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తిఫలము పొందియుండ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ఇంత గొప్ప రక్షణను మనము నిర్ల క్ష్యముచేసినయెడల ఏలాగు తప్పించుకొందుము? అట్టి రక్షణ ప్రభు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ోధించుటచేత ఆరంభమ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దేవుడు తన చిత్తానుసారముగా సూచకక్రియలచేతను, మహత్కార్య ములచేతను,నానావిధములైన అద్భుతములచేత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విధము లైన పరిశుద్ధాత్మ వరములను అనుగ్రహించుటచేతను, వారితో కూడ సాక్ష్యమిచ్చుచుండగా వినినవారిచేత మన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2026-07-31T15:43:29Z</dcterms:created>
  <dcterms:modified xsi:type="dcterms:W3CDTF">2026-07-31T15:43:29Z</dcterms:modified>
  <dc:title>எபிரெயர்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