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unto the angels has he not put in subjection the world to come, whereof we speak.]]></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ut one in a certain place testified, saying, What is man, that you are mindful of him? or the son of man that you visit him?]]></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ut one in a certain place testified, saying, What is man, that you are mindful of him? or the son of man that you visit him?]]></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You made him a little lower than the angels; you crowned him with glory and honour, and did set him over the works of your hand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You made him a little lower than the angels; you crowned him with glory and honour, and did set him over the works of your hand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You made him a little lower than the angels; you crowned him with glory and honour, and did set him over the works of your hand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You have put all things in subjection under his feet. For in that he put all in subjection under him, he left nothing that is not put under him. But now we see not yet all things put under him.]]></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You have put all things in subjection under his feet. For in that he put all in subjection under him, he left nothing that is not put under him. But now we see not yet all things put under him.]]></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ut we see Jesus, who was made a little lower than the angels for the suffering of death, crowned with glory and honour; that he by the grace of God should taste death for every man.]]></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ut we see Jesus, who was made a little lower than the angels for the suffering of death, crowned with glory and honour; that he by the grace of God should taste death for every ma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refore we ought to give the more earn heed to the things which we have heard, lest at any time we should let them slip.]]></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ut we see Jesus, who was made a little lower than the angels for the suffering of death, crowned with glory and honour; that he by the grace of God should taste death for every man.]]></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For it became him, for whom are all things, and by whom are all things, in bringing many sons unto glory, to make the captain of their salvation perfect through suffering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For it became him, for whom are all things, and by whom are all things, in bringing many sons unto glory, to make the captain of their salvation perfect through suffering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For it became him, for whom are all things, and by whom are all things, in bringing many sons unto glory, to make the captain of their salvation perfect through suffering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both he that santifies and they who are sanctified are all of one: for which cause he is not ashamed to call them brethren,]]></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both he that santifies and they who are sanctified are all of one: for which cause he is not ashamed to call them brethre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Saying, I will declare your name unto my brethren, in the midst of the church will I sing praise unto you.]]></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again, I will put my trust in him. And again, Behold I and the children which God has given m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again, I will put my trust in him. And again, Behold I and the children which God has given m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asmuch then as the children are partakers of flesh and blood, he also himself likewise took part of the same; that through death he might destroy him that had the power of death, that is, the devil;]]></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if the word spoken by angels was steadfast, and every transgression and disobedience received a just recompence of rewar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asmuch then as the children are partakers of flesh and blood, he also himself likewise took part of the same; that through death he might destroy him that had the power of death, that is, the devil;]]></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asmuch then as the children are partakers of flesh and blood, he also himself likewise took part of the same; that through death he might destroy him that had the power of death, that is, the devil;]]></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deliver them who through fear of death were all their lifetime subject to bondag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deliver them who through fear of death were all their lifetime subject to bondag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verily he took not on him the nature of angels; but he took on him the seed of Abraham.]]></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Wherefore in all things it was essential for him to be made like unto his brethren, that he might be a merciful and faithful high priest in things pertaining to God, to make reconciliation for the sins of the peopl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Wherefore in all things it was essential for him to be made like unto his brethren, that he might be a merciful and faithful high priest in things pertaining to God, to make reconciliation for the sins of the peopl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Wherefore in all things it was essential for him to be made like unto his brethren, that he might be a merciful and faithful high priest in things pertaining to God, to make reconciliation for the sins of the peopl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in that he himself has suffered being tempted, he is able to help them that are tempte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in that he himself has suffered being tempted, he is able to help them that are tempte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if the word spoken by angels was steadfast, and every transgression and disobedience received a just recompence of rewar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How shall we escape, if we neglect so great salvation; which at the first began to be spoken by the Lord, and was confirmed unto us by them that heard hi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How shall we escape, if we neglect so great salvation; which at the first began to be spoken by the Lord, and was confirmed unto us by them that heard him;]]></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God also bearing them witness, both with signs and wonders, and with divers miracles, and gifts of the Holy Spirit, according to his own will?]]></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God also bearing them witness, both with signs and wonders, and with divers miracles, and gifts of the Holy Spirit, according to his own will?]]></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God also bearing them witness, both with signs and wonders, and with divers miracles, and gifts of the Holy Spirit, according to his own will?]]></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9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பிரெயர் :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இனிவரும் உலகத்தைக்குறித்துப் பேசுகிறோமே, அதை அவர் தூதர்களுக்குக் கீழ்ப்படுத்த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ஒரு இடத்திலே ஒருவன் சாட்சியாக: மனுஷனை நீர் நினைக்கிறதற்கும், மனுஷனுடைய குமாரனை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ரிக்கிறதற்கும் அவன் எம்மாத்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னை தேவதூதரிலும் சற்றுச் சிறியவனாக்கினீர்; மகிமையினாலும் கனத்தினாலும் அவனுக்கு முடிசூ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முடைய கரத்தின் கிரியைகளின் மேல் அவனை அதிகாரியாக வைத்து, சகலத்தையும் அவனுடைய பாதங்களு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ப்படுத்தினீர் 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சகலத்தையும் அவனுக்குக் கீழ்ப்படுத்தினார் என்கிற விஷயத்தில், அவர் அவனுக்குக் கீழ்ப்படு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ளொன்றுமில்லை; அப்படியிருந்தும், இன்னும் அவனுக்குச் சகலமும் கீழ்ப்பட்டிருக்கக் காணோ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என்றாலும், தேவனுடைய கிருபையினால் ஒவ்வொருவருக்காகவும், மரணத்தை ருசிபார்க்கும்படிக்கு தேவதூதரி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றுச் சிறியவராக்கப்பட்டிருந்த இயேசு மரணத்தை உத்தரித்ததினிமித்தம் மகிமையினாலும் கனத்தி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ஆகையால், நாம் கேட்டவைகளைவிட்டு விலகாதபடிக்கு, அவைகளை மிகுந்த ஜாக்கிரதையாய்க் கவனி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சூட்டப்பட்டதைக் காண்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ஏனென்றால் தமக்காகவும் தம்மாலேயும் சகலத்தையும் உண்டாக்கினவர், அநேகம் பிள்ளைகளை மகிமை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ந்து சேர்க்கையில் அவர்களுடைய இரட்சிப்பின் அதிபதியை உபவத்திரவங்களினாலே பூரணப்படுத்து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கேற்றதா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எப்படியெனில், பரிசுத்தஞ்செய்கிறவரும் பரிசுத்தஞ்செய்யப்படுகிறவர்களுமாகிய யாவரும் ஒருவரா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யிருக்கிறார்கள்; இதினிமித்தம் அவர்களைச் சகோதரரென்று சொல்ல அவர் வெட்கப்படா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உம்முடைய நாமத்தை என் சகோதரருக்கு அறிவித்து, சபை நடுவில் உம்மைத் துதித்துப் பாடுவேன்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ன் அவரிடத்தில் நம்பிக்கையாயிருப்பேன் என்றும்; இதோ, நானும், தேவன் எனக்குக் கொடுத்த பிள்ளை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ம் சொல்லியி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ஆதலால், பிள்ளைகள் மாம்சத்தையும் இரத்தத்தையும் உடையவர்களாயிருக்க, அவரும் அவர்களைப்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ஏனெனில், தேவதூதர் மூலமாய்ச் சொல்லப்பட்ட வசனத்திற்கு விரோதமான எந்தச் செய்கை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ம்சத்தையும் இரத்தத்தையும் உடையவரானார்; மரணத்துக்கு அதிகாரியாகிய பிசாசானவனைத் தமது மரண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க்கும்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ஜீவகாலமெல்லாம் மரணபயத்தினாலே அடிமைத்தனத்திற்குள்ளானவர்கள் யாவரையும் விடுதலைபண்ணும்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டியா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ஆதலால், அவர் தேவதூதருக்கு உதவியாகக் கைகொடாமல், ஆபிரகாமின் சந்ததிக்கு உதவியாகக் கை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ன்றியும், அவர் ஜனத்தின் பாவங்களை நிவிர்த்தி செய்வதற்கேதுவாக, தேவகாரியங்களைக்குறித்து இரக்க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மையுமுள்ள பிரதான ஆசாரியாராயிருக்கும்படிக்கு எவ்விதத்திலும் தம்முடைய சகோதர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வேண்டியதா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ஆதலால், அவர்தாமே சோதிக்கப்பட்டுப் பாடுபட்டதினாலே, அவர் சோதிக்கப்படுகிறவர்களுக்கு உதவிசெ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லவராயி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ப்படியாமைக்கும் நீதியான தண்டனை வரத்தக்கதாக அவர்களுடைய வசனம் உறுதிப்படுத்தப்பட்டி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முதலாவது கர்த்தர் மூலமாய் அறிவிக்கப்பட்டு, பின்பு அவரிடத்தில் கேட்டவர்களாலே ந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றுதியாக்கப்பட்ட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டையாளங்களினாலும் அற்புதங்களினாலும் பலவிதமான பலத்த செய்கைகளினாலும், தம்முடைய சித்தத்தி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ர்ந்து பரிசுத்த ஆவியின் வரங்களிலும், தேவன் தாமே சாட்சிகொடுத்ததுமாயிருக்கிற இவ்வளவு பெரி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ட்சிப்பைக்குறித்து நாம் கவலையற்றிருப்போமானால் தண்டனைக்கு எப்படித் தப்பித்துக்கொள்ளு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2]]></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2026-09-16T19:45:23Z</dcterms:created>
  <dcterms:modified xsi:type="dcterms:W3CDTF">2026-09-16T19:45:23Z</dcterms:modified>
  <dc:title>எபிரெயர் : 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