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0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ould not ask for earthly store--- 
Thou wilt my need supply ; 
But I would covet, more and more, 
The clear and single eye, 
To see my duty face to face, 
And trust Thee, Lord, for daily grac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shall my heart keep sing . . . ing, 
While to the cross I cling ; . . 
For rest is sweet at Jesus' feet, 
While homeward faith keeps winging, 
While homeward faith keeps wing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I care not for the empty show 
That thoughtless worldlings see; 
But gladly do the best I know, 
And leave the rest with Thee ;â€” 
Well satisfied that sweet reward 
Is sure to those who trust the Lord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ate'er the crosses mine shall be, 
I would not dare to shun ; 
But only ask to live for Thee, 
And that Thy will be done ; 
Thy will, O Lord, be mine each day, 
While pressing on my homeward w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when at last, my labour o'er, 
I cross the narrow sea, 
Grant, Lord, that on the other shore 
My soul may dwell with Thee ; 
And learn what here I cannot know, 
Why Thou hast ever loved me so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2026-06-18T03:43:50Z</dcterms:created>
  <dcterms:modified xsi:type="dcterms:W3CDTF">2026-06-18T03:43:50Z</dcterms:modified>
  <dc:title>Hymn : 640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