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2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ore holiness give me, more strivings within ; 
More patience in suffering, more sorrow for sin ;
More faith in my Saviour, more 
sense of His care ;  
More joy in His service, more purpose in pray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ore gratitude give me, more trust in the Lord ; 
More zeal for His glory, more hope in His Word ; 
More tears for His sorrows, more 
pain at His grief;
More meekness in trial, more praise for relief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ore purity give me, more strength 
to o'ercome ; 
More freedom from earth-stains, 
more longings for home ; 
More fit for the kingdom, more used 
would I be;  
More blessed and holy, more, Saviour, like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2026-07-30T19:33:42Z</dcterms:created>
  <dcterms:modified xsi:type="dcterms:W3CDTF">2026-07-30T19:33:42Z</dcterms:modified>
  <dc:title>Hymn : 582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