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துகலம் நிறைந்த நன்னாள்
நடுவானில் மின்னிடுமே
இதுவரை இருந்த துன்பம் இல்லை
இனி என்றுமே ஆனந்த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ேவ தூதர்கள் கானமுடன்
ஆரவார தொனி கேட்கும் (2)
அவர் கிருபையினால் மறுரூபமாக
நம்மை இனிதுடன் சேர்த்திடு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துகலம் நிறைந்த நன்னாள்
நடுவானில் மின்னிடுமே
இதுவரை இருந்த துன்பம் இல்லை
இனி என்றுமே ஆனந்தம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துகலம் நிறைந்த நன்னாள்
நடுவானில் மின்னிடுமே
இதுவரை இருந்த துன்பம் இல்லை
இனி என்றுமே ஆனந்த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ள கர்த்தனாம் இயேசு நின்று,
நித்தம் செய்திடுவார் நன்று (2)
அவர் ஆவியினால் புதுபெலன் அடைந்து
ஜெயகீதங்கள் பாடிடுவ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துகலம் நிறைந்த நன்னாள்
நடுவானில் மின்னிடுமே
இதுவரை இருந்த துன்பம் இல்லை
இனி என்றுமே ஆனந்த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ுவி மீதினில் சரீர மீட்பு,
என்று காண்போம் என ஏங்கும் (2)
மன மகிழ்ந்திடவே அவர் வந்திடுவார்
மணவாட்டியைச் சேர்த்திடவ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துகலம் நிறைந்த நன்னாள்
நடுவானில் மின்னிடுமே
இதுவரை இருந்த துன்பம் இல்லை
இனி என்றுமே ஆனந்த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ஜெப விழிப்புடன் வாஞ்சையாக,
அவர் வருகையை எதிர்நோக்கி (2)
நவ எருசலேமாய் தூய அலங்காரமாய்,
நம் ஆயத்தமாகிடுவோம். 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துகலம் நிறைந்த நன்னாள்
நடுவானில் மின்னிடுமே
இதுவரை இருந்த துன்பம் இல்லை
இனி என்றுமே ஆனந்த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ீவ ஒளி வீசும் கற்களாக
சீயோன் நகர்தனிலே சேர்க்க (2)
அருள் சுரந்திருந்தார் நாமம் வரைந்திருந்தார்
அவர் மகிமையில் ஆர்ப்பரிப்ப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2026-07-30T12:39:34Z</dcterms:created>
  <dcterms:modified xsi:type="dcterms:W3CDTF">2026-07-30T12:39:34Z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