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்டம் மிகுந்த ஆத்துமா ஒன்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 அனுப்பி வ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ரியா தேசத்தை அற்பமாய் எ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் புறக்கண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மிகுந்த ஆத்துமா அ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ெனப் பதில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தான் எனக்கு ஜீவன் அ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ாரே உணர்ந்திடு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ரே இரண்டு நாட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ஊரில் நீர் தங்கும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நீர் போஜனம் கே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ுக்கு இன்னும் நாட்கள் செல்லும் எ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ிடும் சீடர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உயர்த்திப்பாருங்கள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கூறுகின்ற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 வந்தோம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சித்தம் எனக்குப் போ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ீர் என்றுர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செய்திடு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ல்லாவேளை வேறு எ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ஜனம் தந்த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2026-07-30T18:15:06Z</dcterms:created>
  <dcterms:modified xsi:type="dcterms:W3CDTF">2026-07-30T18:15:06Z</dcterms:modified>
  <dc:title>துதிப் பாடல்கள் : 226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