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யிராயிருக்கிற உங்கள் இரத்தத்திற்காகப் பழிவாங்குவேன்; சகல ஜீவஜந்துக்களிடத்திலும் மனுஷனிடத்திலும் பழிவாங்குவேன்; மனுஷனுடைய உயிருக்காக அவனவன் சகோதரனிடத்தில் பழிவாங்க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ன் தேவசாயலில் உண்டாக்கப்பட்டபடியால், மனுஷனுடைய இரத்தத்தை எவன் சிந்துகிறானோ, அவனுடைய இரத்தம் மனுஷனாலே சிந்தப்படக்கடவ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ன் தேவசாயலில் உண்டாக்கப்பட்டபடியால், மனுஷனுடைய இரத்தத்தை எவன் சிந்துகிறானோ, அவனுடைய இரத்தம் மனுஷனாலே சிந்தப்படக்கடவ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ன் தேவசாயலில் உண்டாக்கப்பட்டபடியால், மனுஷனுடைய இரத்தத்தை எவன் சிந்துகிறானோ, அவனுடைய இரத்தம் மனுஷனாலே சிந்தப்படக்கடவ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பலுகிப் பெருகி, பூமியிலே திரளாய் வர்த்தித்து விருத்தியாகுங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தேவன் நோவாவையும் அவன் குமாரரையும் நோக்கி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ோடும் உங்களுக்குப் பின்வரும் உங்கள் சந்ததியோட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ோடே பேழையிலிருந்து புறப்பட்ட சகல ஜீவஜந்துக்கள்முதல் இனிப் பூமியில் உண்டாகப்போகிற சகல ஜீவஜந்துக்கள்பரியந்தம், பறவைகளோடும், நாட்டு மிருகங்களோடும், உங்களிடத்தில் இருக்கிற பூமியிலுள்ள சகல காட்டு மிருகங்களோடும்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ோடே பேழையிலிருந்து புறப்பட்ட சகல ஜீவஜந்துக்கள்முதல் இனிப் பூமியில் உண்டாகப்போகிற சகல ஜீவஜந்துக்கள்பரியந்தம், பறவைகளோடும், நாட்டு மிருகங்களோடும், உங்களிடத்தில் இருக்கிற பூமியிலுள்ள சகல காட்டு மிருகங்களோடும்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ி மாம்சமானவைகளெல்லாம் ஜலப்பிரளயத்தினால் சங்கரிக்கப்படுவதில்லையென்றும், பூமியை அழிக்க இனி ஜலப்பிரளயம் உண்டாவதில்லையென்றும், உங்களோடே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ேவன் நோவாவையும், அவன் குமாரரையும் ஆசீர்வதித்து: நீங்கள் பலுகிப் பெருகி, பூமியை நிரப்ப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ி மாம்சமானவைகளெல்லாம் ஜலப்பிரளயத்தினால் சங்கரிக்கப்படுவதில்லையென்றும், பூமியை அழிக்க இனி ஜலப்பிரளயம் உண்டாவதில்லையென்றும், உங்களோடே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தேவன்: எனக்கும் உங்களுக்கும், உங்களிடத்தில் இருக்கும் சகல ஜீவஜந்துக்களுக்கும், நித்திய தலைமுறைகளுக்கென்று நான் செய்கிற உடன்படிக்கையின் அடையாளமாக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தேவன்: எனக்கும் உங்களுக்கும், உங்களிடத்தில் இருக்கும் சகல ஜீவஜந்துக்களுக்கும், நித்திய தலைமுறைகளுக்கென்று நான் செய்கிற உடன்படிக்கையின் அடையாளமாக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் வில்லை மேகத்தில் வைத்தேன்; அது எனக்கும் பூமிக்கும் உண்டான உடன்படிக்கைக்கு அடையாளம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பூமிக்கு மேலாய் மேகத்தை வருவிக்கும்போது, அந்த வில் மேகத்தில் தோன்ற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எல்லா மாம்சஜீவன்களையும் அழிக்க இனி ஜலமானது பிரளயமாய்ப் பெருகாதபடிக்கு எனக்கும் உங்களுக்கும் மாம்சமான சகல ஜீவஜந்துக்களுக்கும் உண்டான என் உடன்படிக்கையை நினைவுகூர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எல்லா மாம்சஜீவன்களையும் அழிக்க இனி ஜலமானது பிரளயமாய்ப் பெருகாதபடிக்கு எனக்கும் உங்களுக்கும் மாம்சமான சகல ஜீவஜந்துக்களுக்கும் உண்டான என் உடன்படிக்கையை நினைவுகூர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ில் மேகத்தில் தோன்றும்போது, தேவனுக்கும் பூமியின்மேலுள்ள சகலவித மாம்சஜீவன்களுக்கும் உண்டான நித்திய உடன்படிக்கையை நான் நினைவுகூரும்படிக்கு அதை நோக்கிப்பார்ப்ப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ில் மேகத்தில் தோன்றும்போது, தேவனுக்கும் பூமியின்மேலுள்ள சகலவித மாம்சஜீவன்களுக்கும் உண்டான நித்திய உடன்படிக்கையை நான் நினைவுகூரும்படிக்கு அதை நோக்கிப்பார்ப்ப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ு எனக்கும், பூமியின்மேலுள்ள மாம்சமான யாவுக்கும், நான் ஏற்படுத்தின உடன்படிக்கையின் அடையாளம் என்று நோவாவோடே சொன்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ேவன் நோவாவையும், அவன் குமாரரையும் ஆசீர்வதித்து: நீங்கள் பலுகிப் பெருகி, பூமியை நிரப்ப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ு எனக்கும், பூமியின்மேலுள்ள மாம்சமான யாவுக்கும், நான் ஏற்படுத்தின உடன்படிக்கையின் அடையாளம் என்று நோவாவோடே சொன்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ழையிலிருந்து புறப்பட்ட நோவாவின் குமாரர், சேம் காம் யாப்பேத் என்பவர்களே. காம் கானானுக்குத் தகப்ப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ம்மூவரும் நோவாவின் குமாரர்; இவர்களாலே பூமியெங்கும் ஜனங்கள் பரம்ப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ோவா பயிரிடுகிறவனாகி, திராட்சத்தோட்டத்தை நாட்ட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ிராட்சரசத்தைக் குடித்து, வெறிகொண்டு, தன் கூடாரத்தில் வஸ்திரம் விலகிப் படுத்த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ானானுக்குத் தகப்பனாகிய காம் தன் தகப்பனுடைய நிர்வாணத்தைக் கண்டு, வெளியில் இருந்த தன் சகோதரர் இருவருக்கும் அறிவித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சேமும் யாப்பேத்தும் ஒரு வஸ்திரத்தை எடுத்துத் தங்கள் இருவருடைய தோள்மேலும் போட்டுக் கொண்டு, பின்னிட்டு வந்து, தங்கள் தகப்பனுடைய நிர்வாணத்தை மூடினார்கள்; அவர்கள் எதிர்முகமாய்ப் போகாதபடியினால், தங்கள் தகப்பனுடைய நிர்வாணத்தைக் காண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சேமும் யாப்பேத்தும் ஒரு வஸ்திரத்தை எடுத்துத் தங்கள் இருவருடைய தோள்மேலும் போட்டுக் கொண்டு, பின்னிட்டு வந்து, தங்கள் தகப்பனுடைய நிர்வாணத்தை மூடினார்கள்; அவர்கள் எதிர்முகமாய்ப் போகாதபடியினால், தங்கள் தகப்பனுடைய நிர்வாணத்தைக் காண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ோவா திராட்சரசத்தின் வெறி தெளிந்து விழித்தபோது, தன் இளைய குமாரன் தனக்குச் செய்ததை அறிந்து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னான் சபிக்கப்பட்டவன், தன் சகோதரரிடத்தில் அடிமைகளுக்கு அடிமையாயிருப்பா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ைப்பற்றிய பயமும் அச்சமும் பூமியிலுள்ள சகல மிருகங்களுக்கும், ஆகாயத்தில் உள்ள சகல பறவைகளுக்கும் உண்டாயிருக்கும்; பூமியிலே நடமாடுகிற யாவும், சமுத்திரத்தின் மச்சங்கள் யாவும், உங்களுக்குக் கையளிக்கப்பட்டன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முடைய தேவனாகிய கர்த்தருக்கு ஸ்தோத்திரம் உண்டாவதாக; கானான் அவனுக்கு அடிமையாயிருப்ப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ாப்பேத்தை தேவன் விருத்தியாக்குவார்; அவன் சேமுடைய கூடாரங்களில் குடியிருப்பான்; கானான் அவனுக்கு அடிமையாயிருப்பா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லப்பிரளயத்துக்குப்பின்பு நோவா முந்நூற்று ஐம்பது வருஷம் உயிரோட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ோவாவின் நாட்களெல்லாம் தொளாயிரத்து ஐம்பது வருஷம்; அவன் மர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ைப்பற்றிய பயமும் அச்சமும் பூமியிலுள்ள சகல மிருகங்களுக்கும், ஆகாயத்தில் உள்ள சகல பறவைகளுக்கும் உண்டாயிருக்கும்; பூமியிலே நடமாடுகிற யாவும், சமுத்திரத்தின் மச்சங்கள் யாவும், உங்களுக்குக் கையளிக்கப்பட்டன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ைப்பற்றிய பயமும் அச்சமும் பூமியிலுள்ள சகல மிருகங்களுக்கும், ஆகாயத்தில் உள்ள சகல பறவைகளுக்கும் உண்டாயிருக்கும்; பூமியிலே நடமாடுகிற யாவும், சமுத்திரத்தின் மச்சங்கள் யாவும், உங்களுக்குக் கையளிக்கப்பட்டன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டமாடுகிற ஜீவஜந்துக்கள் யாவும், உங்களுக்கு ஆகாரமாய் இருப்பதாக; பசும் பூண்டுகளை உங்களுக்குத் தந்ததுபோல, அவைகள் எல்லாவற்றையும் உங்களுக்குத் தந்த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டமாடுகிற ஜீவஜந்துக்கள் யாவும், உங்களுக்கு ஆகாரமாய் இருப்பதாக; பசும் பூண்டுகளை உங்களுக்குத் தந்ததுபோல, அவைகள் எல்லாவற்றையும் உங்களுக்குத் தந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ாம்சத்தை அதின் உயிராகிய இரத்தத்தோடே புசிக்கவேண்டா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ದಲ್ಲದೆ ನಿಮ್ಮ ಪ್ರಾಣಗಳಿಗೋಸ್ಕರ ನಿಮ್ಮ ರಕ್ತವನ್ನು ನಾನು ಖಂಡಿತವಾಗಿಯೂ ವಿಚಾರ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ಎಲ್ಲಾ ಮೃಗಗಳಿಂದ ಅದನ್ನು ವಿಚಾರಿಸುವೆನು. ಮನುಷ್ಯನ ಪ್ರಾಣವನ್ನು ಮನುಷ್ಯನಿಂದಲೂ ಅವ ನವನ ಸಹೋದರನಿಂದ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ಚಾರಿಸುವೆನು. ಯಾವನು ಮನುಷ್ಯನ ರಕ್ತವನ್ನು ಸುರಿಸುವನೋ ಅವನ ರಕ್ತವು ಮನುಷ್ಯನಿಂದಲೇ ಸುರಿಸಲ್ಪಡುವದು. ಯಾಕಂದರೆ ದೇ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ಸ್ವರೂಪದಲ್ಲಿ ಮನುಷ್ಯ ನನ್ನು ಉಂಟು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ೀವು ಅಭಿವೃದ್ಧಿಯಾಗಿ ಹೆಚ್ಚಿರಿ; ಭೂಮಿಯಲ್ಲಿ ಅಧಿಕವಾಗಿ ಹುಟ್ಟಿ ಅದರಲ್ಲಿ ಹೆಚ್ಚಿರ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ಇದಲ್ಲದೆ ದೇವರು ನೋಹನಿಗೂ ಅವನ ಸಂಗಡವಿರುವ ಅವನ ಕುಮಾರರಿಗೂ ಹೇಳಿದ್ದೇ 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ಗೋ, ನಾನು ನನ್ನ ಒಡಂಬಡಿಕೆಯನ್ನು ನಿಮ್ಮ ಸಂಗಡಲೂ ನಿಮ್ಮ ತರುವಾಯ ನಿಮ್ಮ ಸಂತತಿ ಯವರ ಸಂಗಡ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ಾವೆಯೊಳಗಿಂದ ಹೊರಗೆ ಬಂದ ಎಲ್ಲವುಗಳ ಅಂದರೆ ಭೂಮಿಯ ಎಲ್ಲಾ ಜೀವಿಗಳ ಸಹಿತ ಪಕ್ಷಿಗಳೊಂದಿಗೂ ಪಶುಗಳೊಂದಿಗೂ ಭೂಮ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ಮೃಗಗಳೊಂದಿಗೂ ನಿಮ್ಮ ಕೂಡ ಇರುವ ಎಲ್ಲಾ ಜೀವಜಂತುಗಳೊಂದ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ನ್ನ ಒಡಂಬಡಿಕೆಯನ್ನು ನಿಮ್ಮ ಸಂಗಡ ಸ್ಥಾಪಿಸುತ್ತೇನೆ. ಅದೇನಂದರೆ, ಇನ್ನು ಮೇಲೆ ಜಲಪ್ರಳಯದಿಂದ ಶರೀರಗಳಾವ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ದೇವರು ನೋಹನನ್ನೂ ಅವನ ಕುಮಾರರನ್ನೂ ಆಶೀರ್ವದಿಸಿ ಅವರಿಗೆ--ನೀವು ಬಹುಸಂತಾನವುಳ್ಳವರಾಗಿ ಹೆಚ್ಚಿ ಭೂಲೋಕದಲ್ಲ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ಶವಾಗುವದಿಲ್ಲ. ಭೂಮಿಯನ್ನು ಹಾಳುಮಾಡುವದಕ್ಕೆ ಇನ್ನು ಜಲಪ್ರಳಯವು ಇರುವ ದಿಲ್ಲ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ದೇವರು--ನನಗೂ ನಿಮಗೂ ನಿಮ್ಮ ಸಂಗಡ ಇರುವ ಎಲ್ಲಾ ಜೀವಜಂತುಗಳಿಗೂ ಮಧ್ಯದಲ್ಲಿ ತಲತಲಾಂತರಗಳ ವರೆಗೆ ನಾನು ಮಾಡ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ಡಂಬಡಿಕೆಗೆ ಇದೇ ಗುರು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ನ್ನ ಬಿಲ್ಲು ಮೇಘಗಳಲ್ಲಿ ಇಟ್ಟಿದ್ದೇನೆ. ಅದು ನನಗೂ ಭೂಮಿಗೂ ಮಾಡಿಕೊಂಡ ಒಡಂಬಡಿಕೆಗೆ ಗುರುತ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ಾನು ಭೂಮಿಯ ಮೇಲೆ ಮೇಘಗಳನ್ನು ಬರ ಮಾಡುವಾಗ ಆ ಬಿಲ್ಲು ಮೇಘಗಳಲ್ಲಿ ಕಾಣ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ಗ ನಾನು ನನಗೂ ನಿಮಗೂ ದೇಹಗಳಿರುವ ಎಲ್ಲಾ ಜೀವಜಂತುಗಳಿಗೂ ಮಧ್ಯೆ ಇರುವ ನನ್ನ ಒಡಂಬಡಿಕ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್ಞಾಪಕಮಾಡಿಕೊಳ್ಳುವೆನು. ಇನ್ನು ಶರೀರಗಳನ್ನೆಲ್ಲಾ ನಾಶಮಾಡುವ ಜಲಪ್ರಳಯವಾ ಗುವದೇ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 ಬಿಲ್ಲು ಮೇಘಗಳಲ್ಲಿರುವಾಗ ದೇವರಾದ ನನಗೂ ಭೂಮಿಯ ಮೇಲಿರುವ ದೇಹಗಳುಳ್ಳ ಎಲ್ಲಾ ಜೀವಜಂತುಗಳಿಗೂ ಮಧ್ಯ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ತ್ಯವಾಗಿರುವ ಒಡಂಬಡಿಕೆಯನ್ನು ಜ್ಞಾಪಕಮಾಡಿ ಕೊಳ್ಳುವ ಹಾಗೆ ನಾನು ಅದನ್ನು ನೋಡ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ದೇವರು ನೋಹನಿಗೆ--ನಾನು ನನಗೂ ಭೂಮಿಯ ಮೇಲಿರುವ ಎಲ್ಲಾ ದೇಹಗಳಿಗೂ ಮಧ್ಯ ದಲ್ಲಿ ಸ್ಥಾಪಿಸಿದ ಒಡಂಬಡಿಕೆಯ ಗುರುತು ಇದ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ಂಬಿಕೊಳ್ಳ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ಾವೆಯೊಳಗಿನಿಂದ ಹೊರಟು ಬಂದ ನೋಹನ ಕುಮಾರರು ಯಾರಂದರೆ, ಶೇಮ್‌ ಹಾಮ್‌ ಯೆಫೆತ್‌; ಹಾಮನು ಕಾನಾನನ ತಂದೆಯ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ಈ ಮೂವರು ನೋಹನ ಮಕ್ಕಳು. ಇವರಿಂದ ಭೂಮಿಯಲ್ಲೆಲ್ಲಾ ಜನರು ವಿಸ್ತರ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ನೋಹನು ವ್ಯವಸಾಯಗಾರನಾಗುವದಕ್ಕೆ ಪ್ರಾರಂಭಿಸಿ ಒಂದು ದ್ರಾಕ್ಷೇತೋಟವನ್ನು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ನು ದ್ರಾಕ್ಷಾರಸವನ್ನು ಕುಡಿದು ಅಮಲೇರಿ ತನ್ನ ಗುಡಾರದಲ್ಲಿ ಬೆತ್ತಲೆಯ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ಕಾನಾನನ ತಂದೆಯಾದ ಹಾಮನು ತನ್ನ ತಂದೆಯ ಬೆತ್ತಲೆತನವನ್ನು ನೋಡಿ ಹೊರಗಿದ್ದ ತನ್ನ ಸಹೋದರರಿಬ್ಬರಿಗೆ ತಿಳಿಸ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ಶೇಮನೂ ಯೆಫೆತನೂ ಬಟ್ಟೆಯನ್ನು ತಕ್ಕೊಂಡು ತಮ್ಮಿಬ್ಬರ ಹೆಗಲಿನ ಮೇಲೆ ಇಟ್ಟು ಹಿಂಭಾಗವಾಗಿ ಹೋಗಿ ತಮ್ಮ ತಂದ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ತ್ತಲೆತನವನ್ನು ಮುಚ್ಚಿದರು. ಅವರ ಮುಖಗಳು ಹಿಂಭಾಗವಾಗಿದ್ದ ದರಿಂದ ತಮ್ಮ ತಂದೆಯ ಬೆತ್ತಲೆತನವನ್ನು ಅವರು ನೋಡ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ೋಹನು ದ್ರಾಕ್ಷಾರಸದ ಅಮಲಿನಿಂದ ಎಚ್ಚತ್ತು ತನ್ನ ಚಿಕ್ಕಮಗನು ತನಗೆ ಮಾಡಿದ್ದನ್ನು ತಿಳಿದು ಅವನ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ಕಾನಾನನು ಶಾಪಗ್ರಸ್ತನಾಗಲಿ. ಅವನು ತನ್ನ ಸಹೋದರರಿಗೆ ದಾಸಾನುದಾಸನಾ ಗಿರುವನು ಅಂದನು. ಅವನ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ಭೂಮಿಯ ಮೇಲಿರುವ ಎಲ್ಲಾ ಮೃಗಗಳ ಮೇಲೆಯೂ ಆಕಾಶದ ಎಲ್ಲಾ ಪಕ್ಷಿಗಳ ಮೇಲೆಯೂ ಭೂಮಿಯ ಮೇಲೆ ಹರಿದಾಡುವವು ಗಳೆಲ್ಲವು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ಶೇಮನ ದೇವ ರಾದ ಕರ್ತನು ಸ್ತುತಿಸಲ್ಪಡಲಿ; ಕಾನಾನನು ಅವನಿಗೆ ದಾಸನಾಗಿರ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ೆಫೆತನನ್ನು ದೇವರು ವಿಸ್ತರಿಸಲಿ; ಅವನು ಶೇಮನ ಗುಡಾರಗಳಲ್ಲಿ ವಾಸವಾಗಿರಲಿ; ಕಾನಾನನು ಅವನಿಗೆ ದಾಸನಾಗಿರ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ಪ್ರಳಯವಾದ ಮೇಲೆ ನೋಹನು ಮೂನ್ನೂರ ಐವತ್ತು ವರುಷ ಬದುಕ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ನೋಹನ ದಿನ ಗಳೆಲ್ಲಾ ಒಟ್ಟು ಒಂಭೈನೂರ ಐವತ್ತು ವರುಷ ಗಳಾಗಿದ್ದವು. ತರುವಾಯ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ಯೂ ಸಮುದ್ರದ ಎಲ್ಲಾ ವಿಾನುಗಳ ಮೇಲೆಯೂ ನಿಮ್ಮ ಭಯವು ಮತ್ತು ನಿಮ್ಮ ಹೆದರಿಕೆಯು ಇರುವದು; ನಿಮ್ಮ ಕೈಗಳಲ್ಲಿ ಅ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ಡಲ್ಪಟ್ಟಿ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ಚಲಿಸುವ ಜೀವಜಂತುಗಳೆಲ್ಲಾ ನಿಮಗೆ ಆಹಾರವಾಗಿ ಇರಲಿ, ಹಸುರು ಪಲ್ಯಗಳ ಹಾಗೆಯೇ ಅವುಗಳನ್ನೆಲ್ಲಾ ನಾನು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ಟ್ಟ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ರೆ ಮಾಂಸವನ್ನು ಜೀವವಿರುವ ರಕ್ತದೊಂದಿಗೆ ನೀವು ತಿನ್ನ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2026-09-07T02:52:21Z</dcterms:created>
  <dcterms:modified xsi:type="dcterms:W3CDTF">2026-09-07T02:52:21Z</dcterms:modified>
  <dc:title>ಆದಿಕಾಂಡ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