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கேட்கிறார் ஏன் – ஏன்-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் மாண்டாய், சாபத்துள்ளான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பமாய் கேட்கிறார் காரணம்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விட்டு, இயேசுவை ஏற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ன்றி வாழா காரணம் ஏன்?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ால் படை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பினைக் கொடு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ாய் வாழ வழியும் செய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ை மறந்து பண்பினை இழ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ாய் வாழ்ந்திட காரணம்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த்தார் கேட்கிறார் ஏன் – ஏன்-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ார் கேட்கிறார் ஏன் – ஏன்-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ஆளுகை ச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2026-07-30T15:26:46Z</dcterms:created>
  <dcterms:modified xsi:type="dcterms:W3CDTF">2026-07-30T15:26:46Z</dcterms:modified>
  <dc:title>துதிப் பாடல்கள் : 167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