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ஆட்டுக்கடா மேற்கும் வடக்கும் தெற்கும் பாய்கிறதைக் கண்டேன்; ஒரு மிருகமும் அதின் முன்னே நிற்கக் கூடாதிருந்தது; அதின் கைக்குத் தப்புவிப்பாருமில்லை; அது தன் இஷ்டப்படியே செய்து வல்லமைகொண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தைக் கவனித்துக்கொண்டிருக்கையில், இதோ, மேற்கேயிருந்து ஒரு வெள்ளாட்டுக்கடா நிலத்திலே கால் பாவாமல் தேசத்தின்மீதெங்கும் சென்றது; அந்த வெள்ளாட்டுக்கடாவின் கண்களுக்கு நடுவே விசேஷித்த ஒரு கொம்பு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தைக் கவனித்துக்கொண்டிருக்கையில், இதோ, மேற்கேயிருந்து ஒரு வெள்ளாட்டுக்கடா நிலத்திலே கால் பாவாமல் தேசத்தின்மீதெங்கும் சென்றது; அந்த வெள்ளாட்டுக்கடாவின் கண்களுக்கு நடுவே விசேஷித்த ஒரு கொம்பு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ஆற்றின் முன்பாக நிற்கக்கண்ட இரண்டு கொம்புகளுள்ள ஆட்டுக்கடாவினிடமட்டும் அதுவந்து, தன்பலத்தின் உக்கிரத்தோடே அதற்கு எதிராகப் பாய்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ஆற்றின் முன்பாக நிற்கக்கண்ட இரண்டு கொம்புகளுள்ள ஆட்டுக்கடாவினிடமட்டும் அதுவந்து, தன்பலத்தின் உக்கிரத்தோடே அதற்கு எதிராகப் பாய்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ஆட்டுக்கடாவின் கிட்டச் சேரக்கண்டேன்; அது ஆட்டுக்கடாவின்மேல் கடுங்கோபங்கொண்டு அதை முட்டி, அதின் இரண்டு கொம்புகளையும் முறித்துப்போட்டது, அதின்முன் நிற்க ஆட்டுக்கடாவுக்குப் பலமில்மையால், வெள்ளாட்டுக்கடா அதைத் தரையிலே தள்ளி மிதித்துப்போட்டது, அதின் கைக்கு ஆட்டுக்கடாவைத் தப்புவிப்பார் இ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ஆட்டுக்கடாவின் கிட்டச் சேரக்கண்டேன்; அது ஆட்டுக்கடாவின்மேல் கடுங்கோபங்கொண்டு அதை முட்டி, அதின் இரண்டு கொம்புகளையும் முறித்துப்போட்டது, அதின்முன் நிற்க ஆட்டுக்கடாவுக்குப் பலமில்மையால், வெள்ளாட்டுக்கடா அதைத் தரையிலே தள்ளி மிதித்துப்போட்டது, அதின் கைக்கு ஆட்டுக்கடாவைத் தப்புவிப்பார் இ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ஆட்டுக்கடாவின் கிட்டச் சேரக்கண்டேன்; அது ஆட்டுக்கடாவின்மேல் கடுங்கோபங்கொண்டு அதை முட்டி, அதின் இரண்டு கொம்புகளையும் முறித்துப்போட்டது, அதின்முன் நிற்க ஆட்டுக்கடாவுக்குப் பலமில்மையால், வெள்ளாட்டுக்கடா அதைத் தரையிலே தள்ளி மிதித்துப்போட்டது, அதின் கைக்கு ஆட்டுக்கடாவைத் தப்புவிப்பார் இ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ெள்ளாட்டுக்கடா மிகுதியும் வல்லமைகொண்டது; அது பலங்கொண்டிருக்கையில், அந்தப் பெரிய கொம்பு முறிந்துபோயிற்று; அதற்குப் பதிலாக ஆகாயத்தின் நாலுதிசைகளுக்கும் எதிராய் விசேஷித்த நாலுகொம்புகள் முளைத்தெழும்பின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வெள்ளாட்டுக்கடா மிகுதியும் வல்லமைகொண்டது; அது பலங்கொண்டிருக்கையில், அந்தப் பெரிய கொம்பு முறிந்துபோயிற்று; அதற்குப் பதிலாக ஆகாயத்தின் நாலுதிசைகளுக்கும் எதிராய் விசேஷித்த நாலுகொம்புகள் முளைத்தெழும்பின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னியேலாகிய எனக்கு முதலில் காண்பிக்கப்பட்ட தரிசனத்துக்குப்பின்பு, ராஜாவாகிய பெல்ஷாத்சார் ராஜ்யபாரம்பண்ணின மூன்றாம் வருஷத்திலே வேறொரு தரிசனம் எனக்குக் காண்பிக்க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ைகளில் ஒன்றிலிருந்து சின்னதான ஒரு கொம்பு புறப்பட்டு தெற்குக்கும், கிழக்குக்கும் எதிராகவும், சிங்காரமான தேசத்துக்கு நேராகவும் மிகவும் பெரியத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 வானத்தின் சேனைபரியந்தம் வளர்ந்து, அதின் சேனையாகிய நட்சத்திரங்களில் சிலவற்றை பூமியிலே விழப்பண்ணி, அவைகளை மிதித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 வானத்தின் சேனைபரியந்தம் வளர்ந்து, அதின் சேனையாகிய நட்சத்திரங்களில் சிலவற்றை பூமியிலே விழப்பண்ணி, அவைகளை மிதித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சேனையினுடைய அதிபதி பரியந்தமும் தன்னை உயர்த்தி, அவரிடத்திலிருந்து அன்றாட பலியை நீக்கிற்று; அவருடைய பரிசுத்த ஸ்தானம் தள்ளுண்ட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சேனையினுடைய அதிபதி பரியந்தமும் தன்னை உயர்த்தி, அவரிடத்திலிருந்து அன்றாட பலியை நீக்கிற்று; அவருடைய பரிசுத்த ஸ்தானம் தள்ளுண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தகத்தினிமித்தம் அன்றாட பலியோடுங்கூடச் சேனையும் அதற்கு ஒப்புக்கொடுக்கப்பட்டது; அது சத்தியத்தைத் தரையிலே தள்ளிற்று; அது கிரியைசெய்து அநுகூலமடை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தகத்தினிமித்தம் அன்றாட பலியோடுங்கூடச் சேனையும் அதற்கு ஒப்புக்கொடுக்கப்பட்டது; அது சத்தியத்தைத் தரையிலே தள்ளிற்று; அது கிரியைசெய்து அநுகூலமடை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வானாகிய ஒருவன் பேசக்கேட்டேன்; அப்பொழுது வேறொரு பரிசுத்தவான் பேசினவரை நோக்கி: அன்றாட பலியைக்குறித்தும், பாழ்க்கடிப்பை உண்டாக்கும் பாதகத்தைக்குறித்தும், பரிசுத்த ஸ்தலமும் சேனையும் மிதிபட ஒப்புக்கொடுக்கப்படுவதைக்குறித்தும், உண்டான தரிசனம் எதுவரைக்கும் இருக்கும் என்று கே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வானாகிய ஒருவன் பேசக்கேட்டேன்; அப்பொழுது வேறொரு பரிசுத்தவான் பேசினவரை நோக்கி: அன்றாட பலியைக்குறித்தும், பாழ்க்கடிப்பை உண்டாக்கும் பாதகத்தைக்குறித்தும், பரிசுத்த ஸ்தலமும் சேனையும் மிதிபட ஒப்புக்கொடுக்கப்படுவதைக்குறித்தும், உண்டான தரிசனம் எதுவரைக்கும் இருக்கும் என்று கே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வானாகிய ஒருவன் பேசக்கேட்டேன்; அப்பொழுது வேறொரு பரிசுத்தவான் பேசினவரை நோக்கி: அன்றாட பலியைக்குறித்தும், பாழ்க்கடிப்பை உண்டாக்கும் பாதகத்தைக்குறித்தும், பரிசுத்த ஸ்தலமும் சேனையும் மிதிபட ஒப்புக்கொடுக்கப்படுவதைக்குறித்தும், உண்டான தரிசனம் எதுவரைக்கும் இருக்கும் என்று கே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னியேலாகிய எனக்கு முதலில் காண்பிக்கப்பட்ட தரிசனத்துக்குப்பின்பு, ராஜாவாகிய பெல்ஷாத்சார் ராஜ்யபாரம்பண்ணின மூன்றாம் வருஷத்திலே வேறொரு தரிசனம் எனக்குக் காண்பிக்க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ன்னை நோக்கி: இரண்டாயிரத்து முந்நூறு இராப்பகல் செல்லும்வரைக்கும் இருக்கும், பின்பு பரிசுத்தஸ்தலம் சுத்திகரிக்கப்பட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ன்னை நோக்கி: இரண்டாயிரத்து முந்நூறு இராப்பகல் செல்லும்வரைக்கும் இருக்கும், பின்பு பரிசுத்தஸ்தலம் சுத்திகரிக்கப்படு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ியேலாகிய நான் இந்தத் தரிசனத்தைக்கண்டு, அதின் பொருளை அறிய வகைதேடுகையில், இதோ, மனுஷசாயலான ஒருவன் எனக்கு எதிரே நி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னியேலாகிய நான் இந்தத் தரிசனத்தைக்கண்டு, அதின் பொருளை அறிய வகைதேடுகையில், இதோ, மனுஷசாயலான ஒருவன் எனக்கு எதிரே நி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 காபிரியேலே, இவனுக்குத் தரிசனத்தை விளங்கப்பண்ணென்று ஊலாயின் மத்தியிலே கூப்பிட்டுச் சொல்லுகிற ஒரு மனுஷ சத்தத்தையும் கேட்ட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 காபிரியேலே, இவனுக்குத் தரிசனத்தை விளங்கப்பண்ணென்று ஊலாயின் மத்தியிலே கூப்பிட்டுச் சொல்லுகிற ஒரு மனுஷ சத்தத்தையும் கேட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 நான் நின்ற இடத்துக்கு வந்தான்; அவன் வருகையில் நான் திடுக்கிட்டு முகங்குப்புற விழுந்தேன்; அவன் என்னை நோக்கி: மனுபுத்திரனே கவனி; இந்தத் தரிசனம் முடிவுகாலத்துக்கு அடுத்தது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 நான் நின்ற இடத்துக்கு வந்தான்; அவன் வருகையில் நான் திடுக்கிட்டு முகங்குப்புற விழுந்தேன்; அவன் என்னை நோக்கி: மனுபுத்திரனே கவனி; இந்தத் தரிசனம் முடிவுகாலத்துக்கு அடுத்தது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 நான் நின்ற இடத்துக்கு வந்தான்; அவன் வருகையில் நான் திடுக்கிட்டு முகங்குப்புற விழுந்தேன்; அவன் என்னை நோக்கி: மனுபுத்திரனே கவனி; இந்தத் தரிசனம் முடிவுகாலத்துக்கு அடுத்தது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என்னோடே பேசுகையில், நான் தரையில் முகங்குப்புறக்கிடந்து, அயர்ந்த நித்திரைகொண்டேன்; அவனோ என்னைத் தொட்டு, நான் காலூன்றி நிற்கும்படி செய்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ரிசனத்திலே நான் கண்டது என்னவென்றால்: நான் பார்க்கையில் ஏலாம் தேசத்திலுள்ள சூசான் அரமனையில் இருந்தேன்; அங்கே நான் ஊலாய் என்னும் ஆற்றங்கரையில் இருந்ததாகத் தரிசனத்திலே கண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என்னோடே பேசுகையில், நான் தரையில் முகங்குப்புறக்கிடந்து, அயர்ந்த நித்திரைகொண்டேன்; அவனோ என்னைத் தொட்டு, நான் காலூன்றி நிற்கும்படி செய்து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கோபத்தின் முடிவுகாலத்திலே சம்பவிப்பதை உனக்குத் தெரிவிப்பேன்; இது குறிக்கப்பட்ட முடிவுகாலத்துக்கு அடுத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கோபத்தின் முடிவுகாலத்திலே சம்பவிப்பதை உனக்குத் தெரிவிப்பேன்; இது குறிக்கப்பட்ட முடிவுகாலத்துக்கு அடுத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கண்ட இரண்டு கொம்புள்ள ஆட்டுக்கடா மேதியா பெர்சியா தேசங்களின் ராஜாக்கள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ோமமுள்ள அந்த வெள்ளாட்டுக்கடா கிரேக்கு தேசத்தின் ராஜா; அதின் கண்களுக்கு நடுவே இருந்த பெரிய கொம்பு அதின் முதலாம் ராஜா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முறிந்துபோனபின்பு அதற்குப் பதிலாக நாலு கொம்புகள் எழும்பினது என்னவென்றால், அந்த ஜாதியிலே நாலு ராஜ்யங்கள் எழும்பும்; ஆனாலும் அவனுக்கு இருந்த வல்லமை அவைகளுக்கு இரா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முறிந்துபோனபின்பு அதற்குப் பதிலாக நாலு கொம்புகள் எழும்பினது என்னவென்றால், அந்த ஜாதியிலே நாலு ராஜ்யங்கள் எழும்பும்; ஆனாலும் அவனுக்கு இருந்த வல்லமை அவைகளுக்கு இரா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ராஜ்யபாரத்தின் கடைசிக்காலத்திலோவென்றால், பாதகருடைய பாதகம் நிறைவேறும்போது, மூர்க்க முகமும் சூதான பேச்சுமுள்ள சாமர்த்தியமாɠஒரு ராஜா எழும்பு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ராஜ்யபாரத்தின் கடைசிக்காலத்திலோவென்றால், பாதகருடைய பாதகம் நிறைவேறும்போது, மூர்க்க முகமும் சூதான பேச்சுமுள்ள சாமர்த்தியமாɠஒரு ராஜா எழும்புவ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ுடைய வல்லமை பெருகும்; ஆனாலும் அவனுடைய சுயபலத்தினாலல்ல, அவன் அதிசயமானவிதமாக அழிம்புண்டாக்கி, அநுகூலம் பெற்றுக்கிரியைசெய்து, பலவான்களையும் பரிசுத்த ஜனங்களையும் அழிப்ப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ரிசனத்திலே நான் கண்டது என்னவென்றால்: நான் பார்க்கையில் ஏலாம் தேசத்திலுள்ள சூசான் அரமனையில் இருந்தேன்; அங்கே நான் ஊலாய் என்னும் ஆற்றங்கரையில் இருந்ததாகத் தரிசனத்திலே கண்ட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ுடைய வல்லமை பெருகும்; ஆனாலும் அவனுடைய சுயபலத்தினாலல்ல, அவன் அதிசயமானவிதமாக அழிம்புண்டாக்கி, அநுகூலம் பெற்றுக்கிரியைசெய்து, பலவான்களையும் பரிசுத்த ஜனங்களையும் அழிப்ப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தன் உபாயத்தினால் வஞ்சகத்தைக் கைகூடிவரப்பண்ணி, தன் இருதயத்தில் பெருமைகொண்டு, நிர்விசாரத்தோடிருக்கிற அநேகரை அழித்து, அதிபதிகளுக்கு அதிபதியாயிருக்கிறவருக்கு விரோதமாய் எழும்புவான், ஆனாலும் அவன் கையினாலல்ல வேறுவிதமாய் முறித்துப்போடப்படுவ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தன் உபாயத்தினால் வஞ்சகத்தைக் கைகூடிவரப்பண்ணி, தன் இருதயத்தில் பெருமைகொண்டு, நிர்விசாரத்தோடிருக்கிற அநேகரை அழித்து, அதிபதிகளுக்கு அதிபதியாயிருக்கிறவருக்கு விரோதமாய் எழும்புவான், ஆனாலும் அவன் கையினாலல்ல வேறுவிதமாய் முறித்துப்போடப்படுவ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தன் உபாயத்தினால் வஞ்சகத்தைக் கைகூடிவரப்பண்ணி, தன் இருதயத்தில் பெருமைகொண்டு, நிர்விசாரத்தோடிருக்கிற அநேகரை அழித்து, அதிபதிகளுக்கு அதிபதியாயிருக்கிறவருக்கு விரோதமாய் எழும்புவான், ஆனாலும் அவன் கையினாலல்ல வேறுவிதமாய் முறித்துப்போடப்படுவ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ொல்லப்பட்ட இராப்பகல்களின்தரிசனம் சத்தியமாயிருக்கிறது; ஆதலால் இந்தத் தரிசனத்தை நீ மறைத்துவை; அதற்கு இன்னும் அநேகநாள் செல்லும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ொல்லப்பட்ட இராப்பகல்களின்தரிசனம் சத்தியமாயிருக்கிறது; ஆதலால் இந்தத் தரிசனத்தை நீ மறைத்துவை; அதற்கு இன்னும் அநேகநாள் செல்லும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னியேலாகிய நான் சோர்வடைந்து, சிலநாள் வியாதிப்பட்டிருந்தேன்; பின்பு நான் எழுந்திருந்து, ராஜாவின் வேலையைச் செய்து, அந்தத் தரிசனத்தினால் திகைத்துக்கொண்டிருந்தேன்; ஒருவரும் அதை அறிய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னியேலாகிய நான் சோர்வடைந்து, சிலநாள் வியாதிப்பட்டிருந்தேன்; பின்பு நான் எழுந்திருந்து, ராஜாவின் வேலையைச் செய்து, அந்தத் தரிசனத்தினால் திகைத்துக்கொண்டிருந்தேன்; ஒருவரும் அதை அறிய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என் கண்களை ஏறெடுத்துப்பார்த்தேன்; இதோ, இரண்டு கொம்புகளுள்ள ஒரு ஆட்டுக்கடா ஆற்றிற்கு முன்பாக நின்றது; அதின் இரண்டு கொம்புகளும் உயர்ந்தவைகளாயிருந்தது; ஆகிலும் அவைகளில் ஒன்று மற்றதைப்பார்க்கிலும் உயர்ந்திருந்தது; உயர்ந்தகொம்பு பிந்தி முளைத்தெழும்ப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என் கண்களை ஏறெடுத்துப்பார்த்தேன்; இதோ, இரண்டு கொம்புகளுள்ள ஒரு ஆட்டுக்கடா ஆற்றிற்கு முன்பாக நின்றது; அதின் இரண்டு கொம்புகளும் உயர்ந்தவைகளாயிருந்தது; ஆகிலும் அவைகளில் ஒன்று மற்றதைப்பார்க்கிலும் உயர்ந்திருந்தது; உயர்ந்தகொம்பு பிந்தி முளைத்தெழும்ப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ஆட்டுக்கடா மேற்கும் வடக்கும் தெற்கும் பாய்கிறதைக் கண்டேன்; ஒரு மிருகமும் அதின் முன்னே நிற்கக் கூடாதிருந்தது; அதின் கைக்குத் தப்புவிப்பாருமில்லை; அது தன் இஷ்டப்படியே செய்து வல்லமைகொண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ஆட்டுக்கடா மேற்கும் வடக்கும் தெற்கும் பாய்கிறதைக் கண்டேன்; ஒரு மிருகமும் அதின் முன்னே நிற்கக் கூடாதிருந்தது; அதின் கைக்குத் தப்புவிப்பாருமில்லை; அது தன் இஷ்டப்படியே செய்து வல்லமைகொண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र के बढ़ता जात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मैं सोच ही रहा था, तो फिर क्या देखा कि एक बकरा पश्चिम दिशा से निकल कर सारी पृथ्वी के ऊपर ऐसा फि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चलते समय भूमि पर पांव न छुआया और उस बकरे की आंखों के बीच एक देखने योग्य सींग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ह उस दो सींग वाले मेढ़े के पास जा कर, जिस को मैं ने नदी के साम्हने खड़ा देखा था, उस पर जलक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े बल से लप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मैं ने देखा कि वह मेढ़े के निकट आकर उस पर झुंझलाया; और मेढ़े को मार कर उसके दोनों सींगों को त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; और उसका साम्हना करने को मेढ़े का कुछ भी वश न चला; तब बकरे ने उसको भूमि पर गिरा कर रौंद डाल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ेढ़े को उसके हाथ से छुड़ाने वाला कोई न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बकरा अत्यन्त बड़ाई मारने लगा, और जब बलवन्त हुआ, तक उसका बड़ा सींग टूट गया, और उसकी सन्ती देख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ग्य चार सींग निकलकर चारों दिशाओं की ओर बढ़ने ल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बेलशस्सर राजा के राज्य के तीसरे वर्ष में उस पहिले दर्शन के बाद एक और बात मुझ दानिय्येल को दर्श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फिर इन में से एक छोटा सा सींग और निकला, जो दक्खिन, पूरब और शिरोमणि देश की ओर बहुत ही बढ़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वह स्वर्ग की सेना तक बढ़ गया; और उस में से और तारों में से भी कितनों को भूमि पर गिरा कर रौं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रन वह उस सेना के प्रधान तक भी बढ़ गया, और उसका नित्य होमबलि बन्द कर दिया गया; और उसका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स स्थान गिरा द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लोगों के अपराध के कारण नित्य होमबलि के साथ सेना भी उसके हाथ में कर दी गई, और उस सींग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च्चाई को मिट्टी में मिला दिया, और वह काम करते करते सफल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मैं ने एक पवित्र जन को बोलते सुना; फिर एक और पवित्र जन ने उस पहिले बोलने वाले अपराध के विष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जो कुछ दर्शन देखा गया, वह कब तक फलता रहेगा; अर्थात पवित्र स्थान और सेना दोनों को रौंदा जाना क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होता रह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्वारा दिखाई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सने मुझ से कहा, जब तक सांझ और सवेरा दो हजार तीन सौ बार न हों, तब तक वह होता रहेगा;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स्थान शुद्ध क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ह बात दर्शन मे देख कर, मैं, दानिय्येल, इसके समझने का यत्न करने लगा; इतने में पुरूष के रूप ध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कोई मेरे सम्मुख खड़ा हुआ देख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मुझे ऊलै नदी के बीच से एक मनुष्य का शब्द सुन पड़ा, जो पुकार कर कहता था, हे जिब्राएल, उस ज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ी देखी हुई बातें समझ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जहां मैं खड़ा था, वहां वह मेरे निकट आया; और उसके आते ही मैं घबरा गया, और मुंह के बल गिर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उसने मुझ से कहा, हे मनुष्य के सन्तान, उन देखी हुई बातों को समझ ले, क्योंकि उसका अर्थ अन्त ह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 में फल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ब वह मुझ से बातें कर रहा था, तब मैं अपना मुंह भुमि की ओर किए हुए भारी नींद में पड़ा था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जब मैं एलाम नाम प्रान्त में, शूशन नाम राजगढ़ में रहता था, तब मैं ने दर्शन में देखा कि मैं ऊलै न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मुझे छूकर सीधा खड़ा क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उसने कहा, क्रोध भड़काने के अन्त के दिनों में जो कुछ होगा, वह मैं तुझे जताता हूं; क्योंकि अन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ठहराए हुए समय में वह सब पूरा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ो दो सींग वाला मेढ़ा तू ने देखा है, उसका अर्थ मादियों और फारसियों के राज्य स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वह रोंआर बकरा यूनान का राज्य है; और उसकी आंखों के बीच जो बड़ा सींग निकला, वह पहिला राजा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वह सींग जो टूट गया और उसकी सन्ती जो चार सींग निकले, इसका अर्थ यह है कि उस जाति से चार राज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दय होंगे, परन्तु उनका बल उस पहिले का सा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उन राज्यों के अन्त समय में जब अपराधी पूरा बल पकड़ेंगे, तब क्रूर दृष्टिवाला और पहेली बूझ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ा एक राजा उठ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सका सामर्थ्य बड़ा होगा, परन्तु उस पहिले राजा का सा नहीं; और वह अदभुत् रीति से लोगों को न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िनारे पर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गा, और सफल हो कर काम करता जाएगा, और सामर्थियों और पवित्र लोगों के समुदाय को नाश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सकी चतुराई के कारण उसका छल सफल होगा, और वह मन में फूल कर निडर रहते हुए बहुत लोगों को नाश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सब हाकिमों के हाकिम के विरुद्ध भी खड़ा होगा; परन्तु अन्त को वह किसी के हाथ से बिना मार खाए ट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सांझ और सवेरे के विषय में जो कुछ तू ने देखा और सुना है वह सच है; परन्तु जो कुछ तू ने दर्श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ा है उसे बन्द रख, क्योंकि वह बहुत दिनों के बाद फल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मुझ दानिय्येल का बल जाता रहा, और मैं कुछ दिन तक बीमार पड़ा रहा; तब मैं उठ कर राजा का कामका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करने लगा; परन्तु जो कुछ मैं ने देखा था उस से मैं चकित रहा, क्योंकि उसका कोई समझाने वाला न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फिर मैं ने आंख उठा कर देखा, कि उस नदी के साम्हने दो सींग वाला एक मेढ़ा खड़ा है, उसके दोनों सीं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ड़े हैं, परन्तु उन में से एक अधिक बड़ा है, और जो बड़ा है, वह दूसरे के बाद निक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ने उस मेढ़े को देखा कि वह पश्चिम, उत्तर और दक्खिन की ओर सींग मारता है, और कोई जन्तु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खड़ा नहीं रह सकता, और न उसके हाथ से कोई किसी को बचा सकता है; और वह अपनी ही इच्छा 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2026-09-07T01:00:19Z</dcterms:created>
  <dcterms:modified xsi:type="dcterms:W3CDTF">2026-09-07T01:00:19Z</dcterms:modified>
  <dc:title>दानिय्येल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