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டிவந்த தெய்வம் இயேசு - என்னை
தேடி வந்த தெய்வம் இயேசு. (2)
வாடி நின்ற என்னையே வாழவைத்திட
தேடி வந்த தெய்வம் இயேசு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டிவந்த தெய்வம் இயேசு - என்னை
தேடி வந்த தெய்வம் இயேசு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ாவியாக இருந்த என் பாவம் போக்கிட்டார்
ஆவி பொழிந்து என்னையே
தாவி அணைத்திட்டார் (2)
அன்பே அவரின் பெயராம். (2)
அருளே அவரின் மொழியாம்
இருளே போக்கும் ஒளியாம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டிவந்த தெய்வம் இயேசு - என்னை
தேடி வந்த தெய்வம் இயேசு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இயேசு என்னில் இருக்கிறார்
என்ன ஆனந்தம்
இருளும் புயலும் வரட்டுமே
இதயம் கலங்குமோ. (2)
இறைவா இயேசு தேவா. (2)
இதயம் மகிழ்ந்து பாடும்
என்றும் உம்மை நாடும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டிவந்த தெய்வம் இயேசு - என்னை
தேடி வந்த தெய்வம் இயேசு. (2)
வாடி நின்ற என்னையே வாழவைத்திட
தேடி வந்த தெய்வம் இயேசு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டிவந்த தெய்வம் இயேசு - என்னை
தேடி வந்த தெய்வம் இயேச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2026-07-25T11:44:43Z</dcterms:created>
  <dcterms:modified xsi:type="dcterms:W3CDTF">2026-07-25T11:44:43Z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