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கின்ற தேவ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 முடியா பெலவீன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 படுக்கை வியாதிய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ையெல்லாம் சும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விடுதலை த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ம் தெய்வ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கொடுத்த தேவ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ாயிரம் ஆலோச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த்தின் நேரம் கொ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ாளும் நான்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ே நீ பாடு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ும் அவரே காட்ட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நடத்தும் தேவ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சுகம் எனக்குத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புது கிருபை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யுள் நாட்களை அன்றா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்டி கொடுத்து கா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ப் புகழ்ந்து ப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 செயலை நினைத்துப் பார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கொடுத்தாரே பெலனள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் செய்த நன்ம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தீங்குக்கும் விலக்க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் கா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ங்காமல் உறங்காமல் எ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ில் இருந்து கா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தெய்வ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2026-07-31T21:07:12Z</dcterms:created>
  <dcterms:modified xsi:type="dcterms:W3CDTF">2026-07-31T21:07:12Z</dcterms:modified>
  <dc:title>துதிப் பாடல்கள் : 367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