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ருடைய கற்பனைகளை உபதேசங்களாகப் போதித்து, வீணாய் எனக்கு ஆராதனை செய்கிறார்கள் என்றும், எழுதியிருக்கிறபிரகாரம், மாயக்காரராகிய உங்களைக் குறித்து, ஏசாயா நன்றாய்த் தீர்க்கதரிசனம் சொல்லிய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ருடைய கற்பனைகளை உபதேசங்களாகப் போதித்து, வீணாய் எனக்கு ஆராதனை செய்கிறார்கள் என்றும், எழுதியிருக்கிறபிரகாரம், மாயக்காரராகிய உங்களைக் குறித்து, ஏசாயா நன்றாய்த் தீர்க்கதரிசனம் சொல்லியி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தேவனுடைய கட்டளையைத் தள்ளிவிட்டு, மனுஷருடைய பாரம்பரியத்தைக் கைக்கொண்டுவருகிறவர்களாய், கிண்ணங்களையும் செம்புகளையும் கழுவுகிறீர்கள்; மற்றும் இப்படிப்பட்ட அநேக சடங்குகளையும் அனுசரித்து வருகிறீர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அவர் அவர்களை நோக்கி: நீங்கள் உங்கள் பாரம்பரியத்தைக் கைக்கொள்ளும்படிக்குத் தேவனுடைய கட்டளைகளை வியர்த்தமாக்கினது நன்றாய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உன் தகப்பனையும் உன் தாயையும் கனம்பண்ணுவாயாக என்றும், தன் தகப்பனையாவது தாயையாவது நிந்திக்கிறவன் கொல்லப்படவேண்டும் என்றும், மோசே சொல்லியிருக்கிறார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ோ, ஒருவன் தன் தகப்பனையாவது தாயையாவது நோக்கி: உனக்கு நான் செய்யும் உதவி எது உண்டோ, அதைக் கொர்பான் என்னும் காணிக்கையாகக் கொடுக்கிறேன் என்று சொல்லிவிட்டால் அவனுடைய கடமை தீர்ந்தது என்று சொல்ல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ை இனி தன் தகப்பனுக்காவது தன் தாய்க்காவது யாதொரு உதவியும் செய்ய ஒட்டாமல்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ுசலேமிலிருந்து வந்த பரிசேயரும், வேதபாரகரில் சிலரும் அவரிடத்தில் கூடி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ோதித்த உங்கள் பாரம்பரியத்தினால் தேவ வசனத்தை அவமாக்குகிறீர்கள். இதுபோலவே நீங்கள் மற்றும் அநேக காரியங்களையும் செய்கிறீர்கள் என்று சொன்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ஜனங்களெல்லாரையும் வரவழைத்து அவர்களை நோக்கி: நீங்கள் எல்லாரும் எனக்குச் செவிகொடுத்து உண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னுக்குப் புறம்பே இருந்து அவனுக்குள்ளே போகிறதொன்றும் அவனைத் தீட்டுப்படுத்தமாட்டாது; அவன் உள்ளத்திலிருந்து புறப்படுகிறவைகளே மனுஷனைத் தீட்டுப்படுத்த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ட்கிறதற்கு ஒருவன் காதுள்ளவனாயிருந்தால் கேட்கக்கடவ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ஜனங்களை விட்டு வீட்டுக்குள் பிரவேசித்தபோது, அவருடைய சீஷர்கள் அவர் சொன்ன உவமையைக்குறித்து அவரிடத்தில் விசார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அவர்: நீங்களும் இவ்வளவு உணர்வில்லாதவர்களா? புறம்பேயிருந்து மனுஷனுக்குள்ளே போகிறதொன்றும் அவனைத் தீட்டுப்படுத்தமாட்டாதென்று நீங்கள் அறிந்துகொள்ளவில்லையா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அவன் இருதயத்தில் போகாமல் வயிற்றிலே போகிறது; அதிலிருந்து எல்லாப் போஜனங்களின் அசுத்தங்களையும் கழிக்கிற ஆசனவழியாய் நீங்கிப்போ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ில் சிலர் கழுவாத அசுத்த கைகளிளாலே போஜனம்பண்ணுகிறதை அவர்கள் கண்டு குற்றம்பிடித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னுஷனுக்குள்ளே இருந்து புறப்படுகிறதே மனுஷனைத் தீட்டுப்படுத்த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ப்படியெனில், மனுஷருடைய இருதயத்திற்குள்ளிருந்து பொல்லாத சிந்தனைகளும், விபசாரங்களும், வேசித்தனங்களும், கொலைபாதகங்கள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ளவுகளும், பொருளாசைகளும், துஷ்டத்தனங்களும், கபடும், காமவிகாரமும், வன்கண்ணும், தூஷணமும், பெருமையும், மதிகேடும் புறப்பட்டுவர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ொல்லாங்கானவைகளாகிய இவைகளெல்லாம் உள்ளத்திலிருந்து புறப்பட்டு மனுஷனைத் தீட்டுப்படுத்தும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அவர் எழுந்து அவ்விடம் விட்டுப் புறப்பட்டு, தீரு சீதோன் பட்டணங்களின் எல்லைகளில் போய், ஒரு வீட்டுக்குள் பிரவேசித்து, ஒருவரும் அதை அறியாதிருக்க விரும்பியும், அவர் மறைவாயிருக்கக் கூடாமற்போ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சுத்த ஆவிபிடித்திருந்த ஒரு சிறுபெண்ணின் தாயாகிய ஒரு ஸ்திரீ அவரைக்குறித்துக் கேள்விப்பட்டு, வந்து அவர் பாதத்தில் விழுந்த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 பரிசேயர் முதலிய யூதர் அனைவரும் முன்னோர்களின் பாரம்பரியத்தைத் கைக்கொண்டு, அடிக்கடி கைகழுவினாலொழியச் சாப்பிடமா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ஸ்திரீ சீரோபேனிக்கியா தேசத்தாளாகிய கிரேக்க ஸ்திரீயாயிருந்தாள்; அவள் தன் மகளைப் பிடித்திருக்கிற பிசாசைத் துரத்திவிடவேண்டுமென்று அவரை வேண்டிக்கொண்ட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ளை நோக்கி: முந்திப் பிள்ளைகள் திருப்தியடையட்டும்; பிள்ளைகளின் அப்பத்தை எடுத்து, நாய்க்குட்டிகளுக்குப் போடுகிறது நல்லதல்ல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ள்: மெய்தான் ஆண்டவரே, ஆகிலும் மேஜையின் கீழிருக்கும் நாய்க்குட்டிகள் பிள்ளைகள் சிந்துகிற துணிக்கைகளைத் தின்னுமே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அவர்: நீ சொன்ன அந்த வார்த்தையினிமித்தம் போகலாம். பிசாசு உன் மகளை விட்டு நீங்கிப்போயிற்று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ள் தன் வீட்டுக்கு வந்தபொழுது, பிசாசு போய் விட்டதையும், தன் மகள் கட்டிலில் படுத்திருக்கிறதையும் கண்ட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ுபடியும், அவர் தீரு சீதோன் பட்டணங்களின் எல்லைகளை விட்டுப் புறப்பட்டு, தெக்கப்போலியின் எல்லைகளின் வழியாய்க் கலிலேயாக் கடலருகே வந்த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றுபடியும், அவர் தீரு சீதோன் பட்டணங்களின் எல்லைகளை விட்டுப் புறப்பட்டு, தெக்கப்போலியின் எல்லைகளின் வழியாய்க் கலிலேயாக் கடலருகே வந்த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ங்கே கொன்னைவாயுடைய ஒரு செவிடனை அவரிடத்தில் கொண்டுவந்து, அவர் தமது கையை அவன்மேல் வைக்கும்படி வேண்டி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ங்கே கொன்னைவாயுடைய ஒரு செவிடனை அவரிடத்தில் கொண்டுவந்து, அவர் தமது கையை அவன்மேல் வைக்கும்படி வேண்டிக்கொண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, அவர் அவனை ஜனக்கூட்டத்தை விட்டுத் தனியே அழைத்துக்கொண்டுபோய், தம்முடைய விரல்களை அவன் காதுகளில் வைத்து, உமிழ்ந்து, அவனுடைய நாவைத்தொட்டு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ானத்தை அண்ணாந்து பார்த்து, பெருமூச்சுவிட்டு: எப்பத்தா என்றார். அதற்குத் திறக்கப்படுவாயாக என்று அர்த்தமா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டனே அவனுடைய செவிகள் திறக்கப்பட்டு, அவனுடைய நாவின் கட்டும் அவிழ்ந்து, அவன் செவ்வையாய்ப் பேச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ை ஒருவருக்கும் சொல்லவேண்டாமென்று அவர்களுக்குக் கட்டளையிட்டார்; ஆகிலும் எவ்வளவு அதிகமாய் அவர்களுக்குக் கட்டளையிட்டாரோ, அவ்வளவு அதிகமாய் அவர்கள் அதைப் பிரசித்தம்பண்ண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ல்லாவற்றையும் நன்றாய்ச் செய்தார்; செவிடர் கேட்கவும், ஊமையர் பேசவும்பண்ணுகிறார் என்று சொல்லி, மேன்மேலும் ஆச்சரிய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டையிலிருந்து வரும்போதும் ஸ்நானம்பண்ணாமல் சாப்பிடமாட்டார்கள். அப்படியே செம்புகளையும் கிண்ணங்களையும் செப்புக்குடங்களையும் மணைகளையும் கழுவுகிறதுமல்லாமல், வேறு அநேக ஆசாரங்களையும் கைக்கொண்டுவர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, அந்தப் பரிசேயரும் வேதபாரகரும் அவரை நோக்கி: உம்முடைய சீஷர்கள் ஏன் முன்னோருடைய பாரம்பரியத்தை மீறி கை கழுவாமல் சாப்பிடுகிறார்கள் என்று கே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க்கு அவர் பிரதியுத்தரமாக: இந்த ஜனங்கள் தங்கள் உதடுகளால் என்னைக் கனம்பண்ணுகிறார்கள்; அவர்கள் இருதயமோ எனக்குத் தூரமாய் விலகியிருக்கிறது என்ற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వారు, మానవులు కల్పించిన పద్ధతులు దేవోప దేశములని బోధించుచు నన్ను వ్యర్థముగా ఆరాధించుదురు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రాయబడినట్టు వేషధారులైన మిమ్మునుగూర్చి యెషయా ప్రవచించినది సరియ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ీరు దేవుని ఆజ్ఞను విడిచిపెట్టి, మనుష్యుల పారంపర్యాచారమును గైకొను 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ఆయనమీరు మీ పారంపర్యా చారమును గైకొనుటకు దేవుని ఆజ్ఞను బొత్తిగా నిరాక ర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ీ తలిదండ్రులను ఘనపరచవలెననియు, తండ్రినైనను తల్లినైనను దూషించువానికి మరణశిక్ష విధింపవలెననియు మోష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 గద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యినను మీరుఒకడు తన తండ్రినైనను తల్లినైనను చూచి నావలన నీకు ప్రయోజనమగునది ఏదో అది కొర్బాను,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ార్పితమని చెప్పినయెడ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తన తండ్రికైనను తల్లి కైనను వానిని ఏమియు చేయనియ్య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ెరూషలేమునుండి వచ్చిన పరిసయ్యులును శాస్త్రు లలో కొందరును ఆయనయొద్దకు కూడి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ీరు నియ మించిన మీ పారంపర్యాచారమువలన దేవుని వాక్యమును నిరర్థ కము చేయుదురు. ఇటువంటివి అనేక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ు చేయుదుర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అప్పుడాయన జనసమూహమును మరల తనయొద్దకు పిలిచిమీరందరు నా మాట విని గ్రహించుడ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లుపలినుండి లోపలికి పోయి మనుష్యుని అపవిత్రునిగా చేయగలుగునది ఏదియు లేదు గాన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లోపలినుండి బయలు వెళ్లునవే మనుష్యుని అపవిత్రునిగా చేయు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యన జనసమూహమును విడిచి యింటి లోనికి వచ్చినప్పుడు, ఆయన శిష్యులు ఈ ఉపమానమును గూర్చి ఆయన న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ఆయన వారితో ఇట్లనెనుమీరును ఇంత అవివేకులై యున్నారా? వెలుపలినుండి మనుష్యుని లోపలికి పోవునదే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 నపవిత్రునిగా చేయజాలదని మీరు గ్రహింపకున్నా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అది వాని హృదయములో ప్రవేశింపక కడుపులోనే ప్రవేశించి బహిర్బూ éమిలో విడువబడును; ఇట్లు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ోజనపదార్థము లన్ని టిని పవిత్ర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ఆయన శిష్యులలో కొందరు అపవిత్రమైన చేతులతో, అనగా కడుగని చేతులతో భోజనము చేయుట చ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నుష్యుని లోపలినుండి బయలు వెళ్లునది మనుష్యుని అపవిత్ర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లోపలినుండి, అనగా మనుష్యుల హృదయములోనుండి దురాలోచనలును జారత్వములును దొంగతనముల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రహత్యలును వ్యభి చారములును లోభములును చెడుతనములును కృత్రిమ మును కామవికారమును మత్సరమును3 దేవదూషణ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హంభావమును అవివేకమును వచ్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ఈ చెడ్డ వన్నియు లోపలినుండియే బయలువెళ్లి, మనుష్యుని అప విత్ర పరచునని ఆయన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యన అక్కడనుండి లేచి, తూరు సీదోనుల ప్రాంత ములకు వెళ్లి, యొక ఇంట ప్రవేశించి, ఆ సంగతి ఎవన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యకుండవలెనని కోరెను గాని ఆయన మరుగై యుండ లేక 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అపవిత్రాత్మ పట్టిన చిన్నకుమార్తెగల యొక స్త్రీ ఆయననుగూర్చి విని, వెంటనే వచ్చి ఆయన పాదమ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ఆ స్త్రీ సురోఫెనికయ వంశ మందు పుట్టిన గ్రీసు దేశస్థురాలు. ఆమె తన కుమార్తెలోనుండి ఆ దయ్య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రి సయ్యులును యూదులందరును పెద్దల పారంపర్యాచార మునుబట్టి చేతులు కడుగుకొంటేనే గాని భోజనము చేయ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ళ్లగొట్టుమని ఆయనను వేడు కొ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ఆయన ఆమెను చూచిపిల్లలు మొదట తృప్తి పొందవలెను; పిల్లల రొట్టె తీసికొని కుక్కపిల్లలకు వేయుట యుక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ందుకామెనిజమే ప్రభువా, అయితే కుక్కపిల్లలు కూడ బల్లక్రింద ఉండి, పిల్లలు పడ వేయు రొట్టెముక్క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నును గదా అని ఆయన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ందుకాయనఈ మాట చెప్పినందున వెళ్లుము; దయ్యము నీ కుమార్తెను వదలిపోయినదని ఆమె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ఆమె యింటికి వచ్చి , తన కుమార్తె మంచముమీద పండుకొని యుండుటయు దయ్యము వదలి పోయి యుండుటయు చ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ఆయన మరల తూరు ప్రాంతములు విడిచి, సీదోను ద్వారా దెకపొలి ప్రాంతములమీదుగా గలిలయ సము ద్రమునొద్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ప్పుడు వారు చెవుడుగల నత్తి వాని ఒకని ఆయనయొద్దకు తోడుకొనివచ్చి, వానిమీద చెయ్యి యుంచుమని ఆయ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మరియు వారు సంతనుండి వచ్చినప్పుడు నీళ్లు చల్లుకొంటేనే గాని భోజనము చేయరు. ఇదియుగాక గిన్నె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ేడు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సమూహ ములోనుండి ఆయన వానిని ఏకాంతమునకు తోడుకొని పోయి, వాని చెవులలో తన వ్రేళ్లుపెట్టి, ఉమి్మవేస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 నాలుక ము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ఆకాశమువైపు కన్నులెత్తి నిట్టూర్పు విడిచి ఎప్ఫతా అని వానితో చెప్పెను; ఆ మాటకు తెరవబడు మని అ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అంతట వాని చెవులు తెరవబడెను, వాని నాలుక నరము సడలి వాడు తేటగా మాటలాడ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అప్పుడాయనఇది ఎవనితోను చెప్పవద్దని వారి కాజ్ఞా పించెను; అయితే ఆయన చెప్పవద్దని వారి కాజ్ఞాప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లది వారు మరి ఎక్కువగా దానిని ప్రసిద్ధిచేయ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ఈయన సమస్తమును బాగుగా చేసియున్నాడు; చెవిటి వారు వినునట్లుగాను మూగవారు మాటలాడునట్లు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చున్నాడని చెప్పుకొని అపరిమితముగా ఆశ్చర్యపడ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ండలను ఇత్తడి పాత్రలను1 నీళ్లలో కడుగుట2 మొదలగు అనేకాచారములను వారనుసరించెడివ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ప్పుడు పరిసయ్యులును శాస్త్రులునునీ శిష్యులెందుకు పెద్దల పారంపర్యాచారముచొప్పున నడుచుకొనక, అ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త్రమైన చేతులతో భోజనము చేయుదురని ఆయన నడి 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ందుకాయన వారితో ఈలాగు చెప్పెనుఈ ప్రజలు పెదవులతో నన్ను ఘనపరచుదురుగాని, వారి హృదయము నాకు దూర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2026-08-01T15:22:33Z</dcterms:created>
  <dcterms:modified xsi:type="dcterms:W3CDTF">2026-08-01T15:22:33Z</dcterms:modified>
  <dc:title>மாற்கு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