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7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ைக்கு வெளிச்ச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 தான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ஜெபம் கேட்கும் தகப்ப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 தான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தில் கொடுக்கும் தேவ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 தான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அற்புதமும் அதிசய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 தான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வணைக்கும் அன்ன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 தான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த் தவிர எனக்கு யார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ஆபத்தில் காப்பவ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 தான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ுளை கூட்டுவ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 தான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என்னோடு இருப்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 தான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ே மாறா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 தான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ே தான் நான் வாழ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ுகமாக்கும் தெய்வ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 தான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ுவிக்கும் தேவ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 தான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ங்களை மன்னிப்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 தான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2026-07-30T21:38:19Z</dcterms:created>
  <dcterms:modified xsi:type="dcterms:W3CDTF">2026-07-30T21:38:19Z</dcterms:modified>
  <dc:title>துதிப் பாடல்கள் : 703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