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0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ய நன்மையை மற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யே தோத்திரம் கோடியுகங்கள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 வேனுமக்கே – ஆ, 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த்தும வேதனை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தே புலம்பிய தூ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ுடன் சேரும் தேசமதிலும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ங்கை ஈந்திட்டீரே – ஆ, 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ஓட்டம் ஜெயத்துடன் ஓ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ாம் ஜீவனே சுவைப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சும் ஒளியதில் வீரமாய் நடந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இன்ப நேசர்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ீடம் சூடிடுவார் – ஆ, 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றாத அன்பின் சொரூ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வாதையாலெமை வெ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தாவில் ஜெயம் அல்லேலூயா த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 நேசருக்கே – ஆ, ஆ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 அன்பி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த்திடாயோ கல்வார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 உலகத்தின் காட்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த்தே மனம் பதைத்துரு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ை மீட்கவே சொந்த உதிரத்தை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ி மீட்டவரே – ஆ, 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டிய உமதன்பில் தவ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2026-07-30T14:12:42Z</dcterms:created>
  <dcterms:modified xsi:type="dcterms:W3CDTF">2026-07-30T14:12:42Z</dcterms:modified>
  <dc:title>துதிப் பாடல்கள் : 195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