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ற்கு அவர்: நான் இன்றைக்கும் நாளைக்கும் பிசாசுகளைத் துரத்தி, வியாதியுள்ளவர்களைச் சொஸ்தமாக்கி, மூன்றாம்நாளில் நிறைவடைவ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தற்கு அவர்: நான் இன்றைக்கும் நாளைக்கும் பிசாசுகளைத் துரத்தி, வியாதியுள்ளவர்களைச் சொஸ்தமாக்கி, மூன்றாம்நாளில் நிறைவடைவ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ன்றைக்கும் நாளைக்கும் மறுநாளைக்கும் நான் நடமாடவேண்டும்; எருசலேமுக்குப் புறம்பே ஒரு தீர்க்கதரிசியும் மடிந்துபோகிறதில்லையென்று நான் சொன்னதாக, நீங்கள் போய் அந்த நரிக்குச் சொல்லுங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ன்றைக்கும் நாளைக்கும் மறுநாளைக்கும் நான் நடமாடவேண்டும்; எருசலேமுக்குப் புறம்பே ஒரு தீர்க்கதரிசியும் மடிந்துபோகிறதில்லையென்று நான் சொன்னதாக, நீங்கள் போய் அந்த நரிக்குச் சொல்லுங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எருசலேமே, எருசலேமே, தீர்க்கதரிசிகளைக் கொலைசெய்து, உன்னிடத்தில் அனுப்பப்பட்டவர்களைக் கல்லெறிகிறவளே! கோழி தன் குஞ்சுகளைத் தன்சிறகுகளின் கீழே கூட்டிச் சேர்த்துக்கொள்ளும்வண்ணமாக நான் எத்தனைதரமோ உன் பிள்ளைகளைக் கூட்டிச் சேர்த்துக்கொள்ள மனதாயிருந்தேன்; உங்களுக்கோ மனதில்லாமற்போயிற்ற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எருசலேமே, எருசலேமே, தீர்க்கதரிசிகளைக் கொலைசெய்து, உன்னிடத்தில் அனுப்பப்பட்டவர்களைக் கல்லெறிகிறவளே! கோழி தன் குஞ்சுகளைத் தன்சிறகுகளின் கீழே கூட்டிச் சேர்த்துக்கொள்ளும்வண்ணமாக நான் எத்தனைதரமோ உன் பிள்ளைகளைக் கூட்டிச் சேர்த்துக்கொள்ள மனதாயிருந்தேன்; உங்களுக்கோ மனதில்லாமற்போயிற்ற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எருசலேமே, எருசலேமே, தீர்க்கதரிசிகளைக் கொலைசெய்து, உன்னிடத்தில் அனுப்பப்பட்டவர்களைக் கல்லெறிகிறவளே! கோழி தன் குஞ்சுகளைத் தன்சிறகுகளின் கீழே கூட்டிச் சேர்த்துக்கொள்ளும்வண்ணமாக நான் எத்தனைதரமோ உன் பிள்ளைகளைக் கூட்டிச் சேர்த்துக்கொள்ள மனதாயிருந்தேன்; உங்களுக்கோ மனதில்லாமற்போ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தோ, உங்கள் வீடு உங்களுக்குப் பாழாக்கிவிடப்படும்; கர்த்தருடைய நாமத்தினாலே வருகிறவர் ஸ்தோத்திரிக்கப்பட்டவர் என்று நீங்கள் சொல்லுங்காலம் வருமளவும் என்னைக் காணாதிருப்பீர்கள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இதோ, உங்கள் வீடு உங்களுக்குப் பாழாக்கிவிடப்படும்; கர்த்தருடைய நாமத்தினாலே வருகிறவர் ஸ்தோத்திரிக்கப்பட்டவர் என்று நீங்கள் சொல்லுங்காலம் வருமளவும் என்னைக் காணாதிருப்பீர்கள் என்று மெய்யாகவே உங்களுக்குச் சொல்லுகிறேன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லாத்து சில கலிலேயருடைய இரத்தத்தை அவர்களுடைய பலிகளோடே கலந்திருந்தான்; அந்த வேளையிலே அங்கே இருந்தவர்களில் சிலர் அந்தச்செய்தியை அவருக்கு அறிவித்தார்க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னாலும் அவர்: நீங்கள் எவ்விடத்தாரோ, உங்களை அறியேன், அக்கிரமக்காரராகிய நீங்களெல்லாரும் என்னைவிட்டு அகன்றுபோங்கள் என்று சொல்வார் என்று உங்களுக்குச் சொல்ல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லாத்து சில கலிலேயருடைய இரத்தத்தை அவர்களுடைய பலிகளோடே கலந்திருந்தான்; அந்த வேளையிலே அங்கே இருந்தவர்களில் சிலர் அந்தச்செய்தியை அவருக்கு அறிவித்த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அவர்களுக்குப் பிரதியுத்தரமாக: அந்தக் கலிலேயருக்கு அப்படிப்பட்டவைகள் சம்பவித்ததினாலே, மற்ற எல்லாக் கலிலேயரைப் பார்க்கிலும் அவர்கள் பாவிகளாயிருந்தார்களென்று நினைக்கிறீர்களோ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இயேசு அவர்களுக்குப் பிரதியுத்தரமாக: அந்தக் கலிலேயருக்கு அப்படிப்பட்டவைகள் சம்பவித்ததினாலே, மற்ற எல்லாக் கலிலேயரைப் பார்க்கிலும் அவர்கள் பாவிகளாயிருந்தார்களென்று நினைக்கிறீர்களோ?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டியல்லவென்று உங்களுக்குச் சொல்லுகிறேன்; நீங்கள் மனந்திரும்பாமற்போனால் எல்லாரும் அப்படியே கெட்டுப்போவீ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ீலோவாமிலே கோபுரம் விழுந்து பதினெட்டுப்பேரைக் கொன்றதே; எருசலேமில் குடியிருக்கிற மனுஷரெல்லாரிலும் அவர்கள் குற்றவாளிகளாயிருந்தார்களென்று நினைக்கிறீர்களோ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ீலோவாமிலே கோபுரம் விழுந்து பதினெட்டுப்பேரைக் கொன்றதே; எருசலேமில் குடியிருக்கிற மனுஷரெல்லாரிலும் அவர்கள் குற்றவாளிகளாயிருந்தார்களென்று நினைக்கிறீர்களோ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டியல்லவென்று உங்களுக்குச் சொல்லுகிறேன், நீங்கள் மனந்திரும்பாமற்போனால் எல்லாரும் அப்படியே கெட்டுப்போவீர்கள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 ஒரு உவமையையும் சொன்னார்: ஒருவன் தன் திராட்சத் தோட்டத்தில் ஒரு அத்திமரத்தை நட்டிருந்தான்; அவன் வந்து அதிலே கனியைத் தேடினபோது ஒன்றுங் காணவ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அவர் ஒரு உவமையையும் சொன்னார்: ஒருவன் தன் திராட்சத் தோட்டத்தில் ஒரு அத்திமரத்தை நட்டிருந்தான்; அவன் வந்து அதிலே கனியைத் தேடினபோது ஒன்றுங் காணவ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 தோட்டக்காரனை நோக்கி: இதோ, மூன்று வருஷமாய் இந்த அத்திமரத்திலே கனியைத் தேடிவருகிறேன்; ஒன்றையுங் காணவில்லை, இதை வெட்டிப்போடு, இது நிலத்தையும் ஏன் கெடுக்கிறது என்ற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ஆனாலும் அவர்: நீங்கள் எவ்விடத்தாரோ, உங்களை அறியேன், அக்கிரமக்காரராகிய நீங்களெல்லாரும் என்னைவிட்டு அகன்றுபோங்கள் என்று சொல்வார் என்று உங்களுக்குச் சொல்லு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அவன் தோட்டக்காரனை நோக்கி: இதோ, மூன்று வருஷமாய் இந்த அத்திமரத்திலே கனியைத் தேடிவருகிறேன்; ஒன்றையுங் காணவில்லை, இதை வெட்டிப்போடு, இது நிலத்தையும் ஏன் கெடுக்கிறது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ன்: ஐயா, இது இந்தவருஷமும் இருக்கட்டும்; நான் இதைச் சுற்றிலுங் கொத்தி, எருப்போடுவேன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ன்: ஐயா, இது இந்தவருஷமும் இருக்கட்டும்; நான் இதைச் சுற்றிலுங் கொத்தி, எருப்போடுவேன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கனிகொடுத்தால் சரி, கொடாவிட்டால், இனிமேல் இதை வெட்டிப்போடலாம் என்று சொன்னான் என்ற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ஒரு ஓய்வுநாளில் அவர் ஜெபஆலயத்தில் போதகம்பண்ணிக்கொண்டிருந்த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பதினெட்டு வருஷமாய்ப் பலவீனப்படுத்தும் ஆவியைக் கொண்ட ஒரு ஸ்திரீ அங்கேயிருந்தாள். அவள் எவ்வளவும் நிமிரக்கூடாத கூனியாயிருந்தா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பதினெட்டு வருஷமாய்ப் பலவீனப்படுத்தும் ஆவியைக் கொண்ட ஒரு ஸ்திரீ அங்கேயிருந்தாள். அவள் எவ்வளவும் நிமிரக்கூடாத கூனியாயிருந்தா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யேசு அவளைக் கண்டு, தம்மிடத்தில் அழைத்து: ஸ்திரீயே, உன் பலவீனத்தினின்று விடுதலையாக்கப்பட்டாய் என்று சொல்லி,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ள்மேல் தமது கைகளை வைத்தார்; உடனே அவள் நிமிர்ந்து, தேவனை மகிமைப்படுத்தினா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ஓய்வுநாளிலே சொஸ்தமாக்கினபடியால், ஜெபஆலயத்தலைவன் கோபமடைந்து, ஜனங்களை நோக்கி: வேலைசெய்கிறதற்கு ஆறுநாள் உண்டே, அந்த நாட்களிலே நீங்கள் வந்து சொஸ்தமாக்கிக்கொள்ளுங்கள், ஓய்வுநாளிலே அப்படிச் செய்யலாகாது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ஆபிரகாமையும் ஈசாக்கையும் யாக்கோபையும் சகல தீர்க்கதரிசிகளையும் தேவனுடைய ராஜ்யத்திலிருக்கிறவர்களாகவும், உங்களையோ புறம்பே தள்ளப்பட்டவர்களாகவும் காணும்போது உங்களுக்கு அழுகையும் பற்கடிப்பும் அங்கே உண்டாயிருக்கு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 ஓய்வுநாளிலே சொஸ்தமாக்கினபடியால், ஜெபஆலயத்தலைவன் கோபமடைந்து, ஜனங்களை நோக்கி: வேலைசெய்கிறதற்கு ஆறுநாள் உண்டே, அந்த நாட்களிலே நீங்கள் வந்து சொஸ்தமாக்கிக்கொள்ளுங்கள், ஓய்வுநாளிலே அப்படிச் செய்யலாகாது என்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அவனுக்குப் பிரதியுத்தரமாக: மாயக்காரனே, உங்களில் எவனும் ஓய்வுநாளில் தன் எருதையாவது தன் கழுதையையாவது தொழுவத்திலிருந்து அவிழ்த்துக்கொண்டுபோய், அதற்குத் தண்ணீர் காட்டுகிறதில்லையா?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அவனுக்குப் பிரதியுத்தரமாக: மாயக்காரனே, உங்களில் எவனும் ஓய்வுநாளில் தன் எருதையாவது தன் கழுதையையாவது தொழுவத்திலிருந்து அவிழ்த்துக்கொண்டுபோய், அதற்குத் தண்ணீர் காட்டுகிறதில்லையா?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சாத்தான் பதினெட்டு வருஷமாய்க் கட்டியிருந்த ஆபிரகாமின் குமாரத்தியாகிய இவளை ஓய்வுநாளில் இந்தக்கட்டிலிருந்து அவிழ்த்துவிடவேண்டியதில்லையா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தோ, சாத்தான் பதினெட்டு வருஷமாய்க் கட்டியிருந்த ஆபிரகாமின் குமாரத்தியாகிய இவளை ஓய்வுநாளில் இந்தக்கட்டிலிருந்து அவிழ்த்துவிடவேண்டியதில்லையா என்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அப்படிச் சொன்னபோது, அவரை விரோதித்திருந்த அனைவரும் வெட்கப்பட்டார்கள். ஜனங்களெல்லாரும் அவரால் செய்யப்பட்ட சகல மகிமையான செய்கைகளைக்குறித்தும் சந்தோஷப்பட்ட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 அப்படிச் சொன்னபோது, அவரை விரோதித்திருந்த அனைவரும் வெட்கப்பட்டார்கள். ஜனங்களெல்லாரும் அவரால் செய்யப்பட்ட சகல மகிமையான செய்கைகளைக்குறித்தும் சந்தோஷப்பட்ட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 அவர்களை நோக்கி: தேவனுடைய ராஜ்யம் எதற்கொப்பாயிருக்கிறது; அதை எதற்கு ஒப்பிடுவேன்?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ஒரு கடுகுவிதைக்கு ஒப்பாயிருக்கிறது; அதை ஒரு மனுஷன் எடுத்துத் தன் தோட்டத்திலே போட்டான்; அது வளர்ந்து, பெரிய மரமாயிற்று; ஆகாயத்துப் பறவைகள் வந்து, அதின் கிளைகளில் அடைந்தது என்றார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து ஒரு கடுகுவிதைக்கு ஒப்பாயிருக்கிறது; அதை ஒரு மனுஷன் எடுத்துத் தன் தோட்டத்திலே போட்டான்; அது வளர்ந்து, பெரிய மரமாயிற்று; ஆகாயத்துப் பறவைகள் வந்து, அதின் கிளைகளில் அடைந்தது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ீங்கள் ஆபிரகாமையும் ஈசாக்கையும் யாக்கோபையும் சகல தீர்க்கதரிசிகளையும் தேவனுடைய ராஜ்யத்திலிருக்கிறவர்களாகவும், உங்களையோ புறம்பே தள்ளப்பட்டவர்களாகவும் காணும்போது உங்களுக்கு அழுகையும் பற்கடிப்பும் அங்கே உண்டாயிருக்கும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ேலும் அவர்: தேவனுடைய ராஜ்யத்தை நான் எதற்கு ஒப்பிடுவேன்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 புளித்தமாவுக்கு ஒப்பாயிருக்கிறது; அதை ஒரு ஸ்திரீ எடுத்து முழுவதும் புளிக்கும்வரைக்கும் மூன்றுபடிமாவிலே அடக்கிவைத்தாள் என்றார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ு புளித்தமாவுக்கு ஒப்பாயிருக்கிறது; அதை ஒரு ஸ்திரீ எடுத்து முழுவதும் புளிக்கும்வரைக்கும் மூன்றுபடிமாவிலே அடக்கிவைத்தாள்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 எருசலேமுக்குப் பிரயாணமாய்ப் போகும்போது, பட்டணங்கள்தோறும் கிராமங்கள்தோறும் உபதேசம்பண்ணிக்கொண்டு போன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ஒருவன் அவரை நோக்கி: ஆண்டவரே, இரட்சிக்கப்படுகிறவர்கள் சிலபேர்தானோ என்று கேட்டான்; அதற்கு அவர்: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டுக்கமான வாசல்வழியாய் உட்பிரவேசிக்கப் பிரயாசப்படுங்கள், அநேகர் உட்பிரவேசிக்க வகைதேடினாலும் அவர்களாலே கூடாமற்போகும் என்று உங்களுக்குச் சொல்லுகிறே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டுக்கமான வாசல்வழியாய் உட்பிரவேசிக்கப் பிரயாசப்படுங்கள், அநேகர் உட்பிரவேசிக்க வகைதேடினாலும் அவர்களாலே கூடாமற்போகும் என்று உங்களுக்குச் சொல்லுகிறேன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ீட்டெஜமான் எழுந்து, கதவைப்பூட்டின பின்பு, நீங்கள் வெளியே நின்று ஆண்டவரே, ஆண்டவரே, எங்களுக்குத்திறக்க வேண்டுமென்று சொல்லிக் கதவைத் தட்டும்போது, அவர் பிரதியுத்தரமாக: நீங்கள் எவ்விடத்தாரோ, உங்களை அறியேன் என்று உங்களுக்குச் சொல்லுவ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ீட்டெஜமான் எழுந்து, கதவைப்பூட்டின பின்பு, நீங்கள் வெளியே நின்று ஆண்டவரே, ஆண்டவரே, எங்களுக்குத்திறக்க வேண்டுமென்று சொல்லிக் கதவைத் தட்டும்போது, அவர் பிரதியுத்தரமாக: நீங்கள் எவ்விடத்தாரோ, உங்களை அறியேன் என்று உங்களுக்குச் சொல்லுவார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ொழுது நீங்கள்: உம்முடைய சமுகத்தில் போஜனபானம்பண்ணினோமே, நீர் எங்கள் வீதிகளில் போதகம்பண்ணினீரே என்று சொல்லுவ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கிழக்கிலும் மேற்கிலும் வடக்கிலும் தெற்கிலும் இருந்து ஜனங்கள் வந்து, தேவனுடைய ராஜ்யத்தில் பந்தியிருப்ப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அப்பொழுது முந்தினோர் பிந்தினோராவார்கள், பிந்தினோர் முந்தினோராவார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ந்த நாளிலே சில பரிசேயர் அவரிடத்தில் வந்து: நீர் இவ்விடத்தை விட்டுப் போய்விடும்; ஏரோது உம்மைக்கொலைசெய்ய மனதாய் இருக்கிறான் என்ற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அந்த நாளிலே சில பரிசேயர் அவரிடத்தில் வந்து: நீர் இவ்விடத்தை விட்டுப் போய்விடும்; ஏரோது உம்மைக்கொலைசெய்ய மனதாய் இருக்கிறான் என்ற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उस ने उन से कहा; जाकर उस लोमड़ी से कह दो, कि देख मैं आज और कल दुष्टात्माओं को निकालता और बिमार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चंगा करता हूं और तीसरे दिन पूरा करूं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तौभी मुझे आज और कल और परसों चलना अवश्य है, क्योंकि हो नही सकता कि कोई भविष्यद्वक्ता यरूशलेम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ाहर मारा जा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हे यरूशलेम ! हे यरूशलेम ! तू जो भविष्यद्वक्ताओं को मार डालती है, और जो तेरे पास भेजे गए उन्ह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त्थरवाह करती है; कितनी बार मैं ने यह चाहा, कि जैसे मुर्गी अपने बच्चों को अपने पंखो के नीचे इकट्ठ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ी है, वैसे ही मैं भी तेरे बालकों को इकट्ठे करूं, पर तुम ने यह न चा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देखो, तुम्हारा घर तुम्हारे लिये उजाड़ छोड़ा जाता है, और मैं तुम से कहता हूं; जब तक तुम न कहोग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धन्य है वह, जो प्रभु के नाम से आता है, तब तक तुम मुझे फिर कभी न देखो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उस समय कुछ लोग आ पहुंचे, और उस से उन गलीलियों की चर्चा करने लगे, जिन का लोहू पीलातुस ने उन ही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परन्तु वह कहेगा, मैं तुम से कहता हूं, मैं नहीं जानता तुम कहां से हो, हे कुकर्म करनेवालो, तुम स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लिदानों के साथ मिलाय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यह सुन उस ने उन से उत्तर में यह कहा, क्या तुम समझते हो, कि ये गलीली, और सब गलीलियों से पापी थे क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न पर ऐसी विपत्ति पड़ी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मैं तुम से कहता हूं, कि नहीं; परन्तु यदि तुम मन न फिराओगे तो तुम सब भी इसी रीति से नाश ह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या क्या तुम समझते हो, कि वे अठारह जन जिन पर शीलोह का गुम्मट गिरा, और वे दब कर मर गए: यरूशलेम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सब रहने वालों से अधिक अपराधी थ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मैं तुम से कहता हूं, कि नहीं; परन्तु यदि तुम मन न फिराओगे तो तुम भी सब इसी रीति से नाश ह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फिर उस ने यह दृष्टान्त भी कहा, कि किसी की अंगूर की बारी में एक अंजीर का पेड़ लगा हुआ था: वह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फल ढूंढ़ने आया, परन्तु न पा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तब उस ने बारी के रखवाले से कहा, देख तीन वर्ष से मैं इस अंजीर के पेड़ में फल ढूंढ़ने आता हू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ुझ से दुर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न्तु नहीं पाता, इसे काट डाल कि यह भूमि को भी क्यों रोके रह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उस ने उस को उत्तर दिया, कि हे स्वामी, इसे इस वर्ष तो और रहने दे; कि मैं इस के चारों ओर खोदकर खा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डाल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सो आगे को फले तो भला, नहीं तो उसे काट डाल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सब्त के दिन वह एक आराधनालय में उपदेश कर रहा थ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और देखो, एक स्त्री थी, जिसे अठारह वर्ष से एक र्दुबल करने वाली दुष्टात्मा लगी थी, और वह कुबड़ी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ई थी, और किसी रीति से सीधी नहीं हो सकती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यीशु ने उसे देखकर बुलाया, और कहा हे नारी, तू अपनी र्दुबलता से छूट ग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उस ने उस पर हाथ रखे, और वह तुरन्त सीधी हो गई, और परमेश्वर की बड़ाई करने ल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इसलिये कि यीशु ने सब्त के दिन उसे अच्छा किया था, आराधनालय का सरदार रिसयाकर लोगों से कहने लगा, छ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वहां रोना और दांत पीसना होगा: जब तुम इब्राहीम और इसहाक और याकूब और सब भविष्यद्वक्ताओं क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दिन हैं, जिन में काम करना चाहिए, सो उन ही दिनों में आकर चंगे होओ; परन्तु सब्त के दिन में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यह सुन कर प्रभु ने उत्तर देकर कहा; हे कपटियों, क्या सब्त के दिन तुम में से हर एक अपने बैल 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दहे को थान से खोलकर पानी पिलाने नहीं ले जात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क्या उचित न था, कि यह स्त्री जो इब्राहीम की बेटी है जिसे शैतान ने अठारह वर्ष से बान्ध रखा थ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ब्त के दिन इस बन्धन से छुड़ाई जाती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जब उस ने ये बातें कहीं, तो उसके सब विरोधी लज्ज़ित हो गए, और सारी भीड़ उन महिमा के कामों से जो व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ता था, आनन्दित हु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फिर उस ने कहा, परमेश्वर का राज्य किस के समान है और मैं उस की उपमा किस से दू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वह राई के एक दाने के समान है, जिसे किसी मनुष्य ने लेकर अपनी बारी में बोया: और वह बढ़कर पेड़ 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या; और आकाश के पक्षियों ने उस की डालियों पर बसेरा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के राज्य में बैठे, और अपने आप को बाहर निकाले हुए देख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उस ने फिर कहा; मैं परमेश्वर के राज्य कि उपमा किस से दू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वह खमीर के समान है, जिस को किसी स्त्री ने लेकर तीन पसेरी आटे में मिलाया, और होते होते सब आट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खमीर हो ग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वह नगर नगर, और गांव गांव होकर उपदेश करता हुआ यरूशलेम की ओर जा रह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और किसी ने उस से पूछा; हे प्रभु, क्या उद्धार पाने वाले थोड़े है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उस ने उन से कहा; सकेत द्वार से प्रवेश करने का यत्न करो, क्योंकि मैं तुम से कहता हूं, कि बहुतेर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वेश करना चाहेंगे, और न कर सक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जब घर का स्वामी उठकर द्वार बन्द कर चुका हो, और तुम बाहर खड़े हुए द्वार खटखटाकर कहने लगो, ह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भु, हमारे लिये खोल दे, और वह उत्तर दे कि मैं तुम्हें नहीं जानता, तुम कहां के ह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तब तुम कहने लगोगे, कि हम ने तेरे साम्हने खाया पीया और तू ने हमारे बजारों में उपदेश कि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पूर्व और पच्छिम; उत्तर और दक्खिन से लोग आकर परमेश्वर के राज्य के भोज में भागी हो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और देखो, कितने पिछले हैं वे प्रथम होंगे, और कितने जो प्रथम हैं, वे पिछले हो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उसी घड़ी कितने फरीसियों ने आकर उस से कहा, यहां से निकलकर चला जा; क्योंकि हेरोदेस तुझे मार डाल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ह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ूका : 1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2026-09-05T22:13:45Z</dcterms:created>
  <dcterms:modified xsi:type="dcterms:W3CDTF">2026-09-05T22:13:45Z</dcterms:modified>
  <dc:title>लूका : 13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