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other six days' work is done, 
Another Sabbath is begun ; 
Return, my soul, enjoy the rest ; 
Improve the day thy God has bl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bless the Lord, whose love assigns 
So sweet a rest to wearied minds, 
Provides an antepast of heaven, 
And gives this day the food of sev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 that our thoughts and thanks may rise 
As grateful incense to the skies, 
And draw from heaven that sweet repose 
Which none but he that feels it know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is heavenly calm within the breast 
Is the dear pledge of glorious rest, 
Which for the Church of God remains ; 
The end of cares, the end of pain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n holy duties let the day, 
In holy pleasures, pass away : 
How sweet a Sabbath thus to spend, 
In hope of one that ne'er shall end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2026-09-08T09:48:45Z</dcterms:created>
  <dcterms:modified xsi:type="dcterms:W3CDTF">2026-09-08T09:48:45Z</dcterms:modified>
  <dc:title>Hymn : 276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