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7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ஷ்ட நஷ்டம் பட்டபாடு பறந்து 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ஞ்சம் பசி தாகமுமே மறைந்து 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நோய் துன்பமும் வருத்தங்கள் யாவ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ுமே நீங்குமே நீங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ட்டுக்குட்டி பின்னே போவோர் பாட்டுப் பா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வசங்கள் சூழ்ந்து மிக மகிழ்ந்து பூர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என்றுமே ஸ்தோத்தரிப்போம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ஆனந்தம்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ுதிய வானம் புதிய பூமி தோன்றும் நா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ய காலம் நாமும் அங்கே வாழ்வோம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நாள் இன்ப இன்ப இன்ப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கள் யாவரும் சேவைகள் புரி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என்றுமே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வமற்ற பரிசுத்தரின் பரம ராஜ்ய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ேயர் தேவ மகிமை அடைந்து தோன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தண்ணீருடன் ஜீவ கனியும் நித்திய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சிப்போம் புசிப்போம் புச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இயேசு ராஜ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ில் தோன்றும்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-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ந்த பூமி வெந்துருகி சாம்பலா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ித்து மனந்திரும்பி அவரை அண்டிக்கொ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ைவுடன் ஓடிவா விண்ணில் சேர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மாய் வேகமாய் வே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2026-09-15T16:58:04Z</dcterms:created>
  <dcterms:modified xsi:type="dcterms:W3CDTF">2026-09-15T16:58:04Z</dcterms:modified>
  <dc:title>துதிப் பாடல்கள் : 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