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ரும், கைகோரும், சப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னுமக்கள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பிதாவை சேவ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ரும் ஒன்ற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ேர்ந்தனரே இப்பூ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்பல ஜாத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் தாம் யாரும் கிறிஸ்துவி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 ஒன்றே ஒன்ற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ழிந்ததே இப்பூ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ித்தியாசம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ழிக்கும் ஐக்கியம் கிறிஸ்துவ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 ஒன்றே ஒன்ற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ெய் பக்தர் உள்ளம் கிறிஸ்து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ஐக்கியம் ஒன்ற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 சேவை சேர்க்கும் மாந்த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் கயிற்றால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2026-09-08T16:13:45Z</dcterms:created>
  <dcterms:modified xsi:type="dcterms:W3CDTF">2026-09-08T16:13:45Z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