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ாரும், கைகோரும், சப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ம்மனுமக்கள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ே பிதாவை சேவி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வரும் ஒன்றா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சேர்ந்தனரே இப்பூவின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ற்பல ஜாதிய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ந்தர் தாம் யாரும் கிறிஸ்துவில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பை ஒன்றே ஒன்றா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ஒழிந்ததே இப்பூவின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வ்வித்தியாசமாம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ழிக்கும் ஐக்கியம் கிறிஸ்துவில்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பை ஒன்றே ஒன்றா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ெய் பக்தர் உள்ளம் கிறிஸ்துவ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 ஐக்கியம் ஒன்றிய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ய் சேவை சேர்க்கும் மாந்தர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ற் கயிற்றாலு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2026-06-10T10:07:05Z</dcterms:created>
  <dcterms:modified xsi:type="dcterms:W3CDTF">2026-06-10T10:07:05Z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