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8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உம்மை பாடுவேன் - நான்
நேசரே உம்மை போற்றுவேன்
உலகத்தில் உதித்த உன்னதரே - உம்மை
என்றும் பாட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த்தை போக்க பலியாக வந்த 
பரனே உம்மைப் பாடுவேன்
பாவத்தை வெறுத்து பாவியை அணைத்து
பரமனே உம்மை பாடுவேன்
பாரினில் வந்து பழி சுமந்தீரே
பாவ பலியாய் அடிக்கப் பட்டீரே
பரமனே உம்மை பாடுவேன் - நான்
என்றும் பாட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ாரோனின் ரோஜா சாந்த சொரூபா
உம்மையே நான் பாடுவேன்
சாவினை வென்று சாத்தானை ஜெயித்த
யேசுவே உம்மை பாடுவேன்
சகலமும் படைத்த சீர் இயேசு நாதா
அகிலமும் போற்றும் ஆருயிர் நாதா
தேவனே உம்மை பாடுவேன் - நான் 
என்றும் பாட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ேவகுமாரா தேற்றரவாளனே
உம்மையே நான் பாடுவேன்
ஆறுதல் தந்து என்னை தேற்றி
மார்புடனே இருப்பவரே
தேடி வந்த தேவ சுதனே
தன்னையே தந்த தேவாதி தேவா
தினமும் உம்மை பாடுவேன் - நான்
என்றும் பாட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2026-07-30T20:00:12Z</dcterms:created>
  <dcterms:modified xsi:type="dcterms:W3CDTF">2026-07-30T20:00:12Z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