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hat fellowship; oh, what joy is mine, 
Resting in the everlasting arms ! 
Oh, what blessedness ; oh, what peace divine. 
Resting in the everlasting arms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st - - ing, rest - - ing, 
Safe and secure from all alarms ; 
Rest - - ing, rest - - ing, 
Resting in the everlasting arms I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how safe am I in this pilgrim way, 
Resting in the everlasting arms ! 
Oh, how bright the path grows from 
Resting in the everlasting arms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at have I to dread, what have I to fear, 
Resting in the everlasting arms ? 
I have perfect peace with my Saviour near, 
Resting in the everlasting arms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2026-09-08T14:47:45Z</dcterms:created>
  <dcterms:modified xsi:type="dcterms:W3CDTF">2026-09-08T14:47:45Z</dcterms:modified>
  <dc:title>Hymn : 647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