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நெஞ்சம் நொந்து, காயத்தால்
அவஸ்தைப்படவே,
குத்துண்ட மீட்பர் கரத்தால்
அக்காயம் ஆற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ீராத துக்கம் மிஞ்சியே,
நான் கண்ணீர் விடினும்,
நோவுற்ற இயேசு நெஞ்சமே
மெய் ஆறுதல் த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மனஸ்தாபத் தபசால்
நீங்காத கறையும்,
வடிந்த இயேசு ரத்தத்தால்
நிவிர்த்தியாக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ீட்பர் கரத்தால் சுகம்,
செந்நீரால் தூய்மையாம்;
என் இன்பதுன்பம் அந்நெஞ்சம்
அன்பாய் உணரும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க்கரம் நீட்டும், இயேசுவே,
அவ்வூற்றைத் திறவும்;
குத்துண்ட உந்தன் பக்கமே
என்றன் அடைக்கல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2026-07-30T21:42:11Z</dcterms:created>
  <dcterms:modified xsi:type="dcterms:W3CDTF">2026-07-30T21:42:11Z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